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2B_352FFA46.xml" ContentType="application/vnd.ms-powerpoint.comments+xml"/>
  <Override PartName="/ppt/comments/modernComment_10A_6CC697BB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256" r:id="rId2"/>
    <p:sldId id="369" r:id="rId3"/>
    <p:sldId id="280" r:id="rId4"/>
    <p:sldId id="281" r:id="rId5"/>
    <p:sldId id="283" r:id="rId6"/>
    <p:sldId id="274" r:id="rId7"/>
    <p:sldId id="277" r:id="rId8"/>
    <p:sldId id="271" r:id="rId9"/>
    <p:sldId id="275" r:id="rId10"/>
    <p:sldId id="279" r:id="rId11"/>
    <p:sldId id="257" r:id="rId12"/>
    <p:sldId id="260" r:id="rId13"/>
    <p:sldId id="276" r:id="rId14"/>
    <p:sldId id="297" r:id="rId15"/>
    <p:sldId id="365" r:id="rId16"/>
    <p:sldId id="299" r:id="rId17"/>
    <p:sldId id="298" r:id="rId18"/>
    <p:sldId id="266" r:id="rId19"/>
    <p:sldId id="284" r:id="rId20"/>
    <p:sldId id="373" r:id="rId21"/>
    <p:sldId id="370" r:id="rId22"/>
    <p:sldId id="371" r:id="rId23"/>
    <p:sldId id="372" r:id="rId24"/>
    <p:sldId id="374" r:id="rId25"/>
    <p:sldId id="364" r:id="rId26"/>
    <p:sldId id="356" r:id="rId27"/>
    <p:sldId id="357" r:id="rId28"/>
    <p:sldId id="358" r:id="rId29"/>
    <p:sldId id="360" r:id="rId30"/>
    <p:sldId id="361" r:id="rId31"/>
    <p:sldId id="362" r:id="rId32"/>
    <p:sldId id="363" r:id="rId33"/>
    <p:sldId id="366" r:id="rId34"/>
    <p:sldId id="301" r:id="rId35"/>
    <p:sldId id="368" r:id="rId36"/>
    <p:sldId id="367" r:id="rId37"/>
    <p:sldId id="282" r:id="rId38"/>
  </p:sldIdLst>
  <p:sldSz cx="9144000" cy="6858000" type="screen4x3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8E5930-15AA-6EBF-1F56-F55D95434B10}" name="Sonny Murray" initials="SM" userId="S::smurray@perennia.ca::68354808-4e67-4a11-bc39-5c07a33fc78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F057A9-C29C-4927-A151-8E51283CB09E}" v="12" dt="2023-03-14T12:56:57.62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ny Murray" userId="68354808-4e67-4a11-bc39-5c07a33fc782" providerId="ADAL" clId="{22F057A9-C29C-4927-A151-8E51283CB09E}"/>
    <pc:docChg chg="undo custSel addSld delSld modSld">
      <pc:chgData name="Sonny Murray" userId="68354808-4e67-4a11-bc39-5c07a33fc782" providerId="ADAL" clId="{22F057A9-C29C-4927-A151-8E51283CB09E}" dt="2023-03-14T12:59:27.357" v="1699" actId="14100"/>
      <pc:docMkLst>
        <pc:docMk/>
      </pc:docMkLst>
      <pc:sldChg chg="addSp delSp modSp mod">
        <pc:chgData name="Sonny Murray" userId="68354808-4e67-4a11-bc39-5c07a33fc782" providerId="ADAL" clId="{22F057A9-C29C-4927-A151-8E51283CB09E}" dt="2023-02-23T18:11:43.220" v="660" actId="14100"/>
        <pc:sldMkLst>
          <pc:docMk/>
          <pc:sldMk cId="1824954299" sldId="266"/>
        </pc:sldMkLst>
        <pc:spChg chg="mod">
          <ac:chgData name="Sonny Murray" userId="68354808-4e67-4a11-bc39-5c07a33fc782" providerId="ADAL" clId="{22F057A9-C29C-4927-A151-8E51283CB09E}" dt="2023-02-23T18:11:43.220" v="660" actId="14100"/>
          <ac:spMkLst>
            <pc:docMk/>
            <pc:sldMk cId="1824954299" sldId="266"/>
            <ac:spMk id="2" creationId="{F7F9DD2B-9A34-48C2-A0FA-AAA260ABDF0C}"/>
          </ac:spMkLst>
        </pc:spChg>
        <pc:spChg chg="add del mod">
          <ac:chgData name="Sonny Murray" userId="68354808-4e67-4a11-bc39-5c07a33fc782" providerId="ADAL" clId="{22F057A9-C29C-4927-A151-8E51283CB09E}" dt="2023-02-23T18:09:06.373" v="654" actId="21"/>
          <ac:spMkLst>
            <pc:docMk/>
            <pc:sldMk cId="1824954299" sldId="266"/>
            <ac:spMk id="3" creationId="{4573896B-483F-A35B-9EF8-1F2D1892C53A}"/>
          </ac:spMkLst>
        </pc:spChg>
      </pc:sldChg>
      <pc:sldChg chg="add del">
        <pc:chgData name="Sonny Murray" userId="68354808-4e67-4a11-bc39-5c07a33fc782" providerId="ADAL" clId="{22F057A9-C29C-4927-A151-8E51283CB09E}" dt="2023-02-23T17:35:37.638" v="116" actId="47"/>
        <pc:sldMkLst>
          <pc:docMk/>
          <pc:sldMk cId="500378942" sldId="276"/>
        </pc:sldMkLst>
      </pc:sldChg>
      <pc:sldChg chg="del">
        <pc:chgData name="Sonny Murray" userId="68354808-4e67-4a11-bc39-5c07a33fc782" providerId="ADAL" clId="{22F057A9-C29C-4927-A151-8E51283CB09E}" dt="2023-02-23T16:50:02.403" v="11" actId="47"/>
        <pc:sldMkLst>
          <pc:docMk/>
          <pc:sldMk cId="3158514354" sldId="278"/>
        </pc:sldMkLst>
      </pc:sldChg>
      <pc:sldChg chg="modSp mod">
        <pc:chgData name="Sonny Murray" userId="68354808-4e67-4a11-bc39-5c07a33fc782" providerId="ADAL" clId="{22F057A9-C29C-4927-A151-8E51283CB09E}" dt="2023-02-23T17:36:31.298" v="131" actId="20577"/>
        <pc:sldMkLst>
          <pc:docMk/>
          <pc:sldMk cId="1978497621" sldId="279"/>
        </pc:sldMkLst>
        <pc:spChg chg="mod">
          <ac:chgData name="Sonny Murray" userId="68354808-4e67-4a11-bc39-5c07a33fc782" providerId="ADAL" clId="{22F057A9-C29C-4927-A151-8E51283CB09E}" dt="2023-02-23T17:36:31.298" v="131" actId="20577"/>
          <ac:spMkLst>
            <pc:docMk/>
            <pc:sldMk cId="1978497621" sldId="279"/>
            <ac:spMk id="3" creationId="{3661C204-4E63-47D1-8507-5F8A7D4217BC}"/>
          </ac:spMkLst>
        </pc:spChg>
      </pc:sldChg>
      <pc:sldChg chg="modSp add del mod">
        <pc:chgData name="Sonny Murray" userId="68354808-4e67-4a11-bc39-5c07a33fc782" providerId="ADAL" clId="{22F057A9-C29C-4927-A151-8E51283CB09E}" dt="2023-02-23T17:34:13.701" v="114" actId="27636"/>
        <pc:sldMkLst>
          <pc:docMk/>
          <pc:sldMk cId="3796938379" sldId="280"/>
        </pc:sldMkLst>
        <pc:spChg chg="mod">
          <ac:chgData name="Sonny Murray" userId="68354808-4e67-4a11-bc39-5c07a33fc782" providerId="ADAL" clId="{22F057A9-C29C-4927-A151-8E51283CB09E}" dt="2023-02-23T17:34:13.701" v="114" actId="27636"/>
          <ac:spMkLst>
            <pc:docMk/>
            <pc:sldMk cId="3796938379" sldId="280"/>
            <ac:spMk id="3" creationId="{42A58074-5387-41CF-A9C7-AC6B2FFA96B2}"/>
          </ac:spMkLst>
        </pc:spChg>
      </pc:sldChg>
      <pc:sldChg chg="del">
        <pc:chgData name="Sonny Murray" userId="68354808-4e67-4a11-bc39-5c07a33fc782" providerId="ADAL" clId="{22F057A9-C29C-4927-A151-8E51283CB09E}" dt="2023-02-23T18:01:56.157" v="649" actId="47"/>
        <pc:sldMkLst>
          <pc:docMk/>
          <pc:sldMk cId="3331380223" sldId="285"/>
        </pc:sldMkLst>
      </pc:sldChg>
      <pc:sldChg chg="del">
        <pc:chgData name="Sonny Murray" userId="68354808-4e67-4a11-bc39-5c07a33fc782" providerId="ADAL" clId="{22F057A9-C29C-4927-A151-8E51283CB09E}" dt="2023-02-23T16:49:12.247" v="0" actId="47"/>
        <pc:sldMkLst>
          <pc:docMk/>
          <pc:sldMk cId="2671706628" sldId="286"/>
        </pc:sldMkLst>
      </pc:sldChg>
      <pc:sldChg chg="del">
        <pc:chgData name="Sonny Murray" userId="68354808-4e67-4a11-bc39-5c07a33fc782" providerId="ADAL" clId="{22F057A9-C29C-4927-A151-8E51283CB09E}" dt="2023-02-23T16:49:13.384" v="1" actId="47"/>
        <pc:sldMkLst>
          <pc:docMk/>
          <pc:sldMk cId="82022410" sldId="287"/>
        </pc:sldMkLst>
      </pc:sldChg>
      <pc:sldChg chg="del">
        <pc:chgData name="Sonny Murray" userId="68354808-4e67-4a11-bc39-5c07a33fc782" providerId="ADAL" clId="{22F057A9-C29C-4927-A151-8E51283CB09E}" dt="2023-02-23T16:49:14.328" v="2" actId="47"/>
        <pc:sldMkLst>
          <pc:docMk/>
          <pc:sldMk cId="1480975452" sldId="288"/>
        </pc:sldMkLst>
      </pc:sldChg>
      <pc:sldChg chg="del">
        <pc:chgData name="Sonny Murray" userId="68354808-4e67-4a11-bc39-5c07a33fc782" providerId="ADAL" clId="{22F057A9-C29C-4927-A151-8E51283CB09E}" dt="2023-02-23T16:49:15.878" v="3" actId="47"/>
        <pc:sldMkLst>
          <pc:docMk/>
          <pc:sldMk cId="633370803" sldId="289"/>
        </pc:sldMkLst>
      </pc:sldChg>
      <pc:sldChg chg="del">
        <pc:chgData name="Sonny Murray" userId="68354808-4e67-4a11-bc39-5c07a33fc782" providerId="ADAL" clId="{22F057A9-C29C-4927-A151-8E51283CB09E}" dt="2023-02-23T16:49:18.514" v="4" actId="47"/>
        <pc:sldMkLst>
          <pc:docMk/>
          <pc:sldMk cId="2825525638" sldId="290"/>
        </pc:sldMkLst>
      </pc:sldChg>
      <pc:sldChg chg="del">
        <pc:chgData name="Sonny Murray" userId="68354808-4e67-4a11-bc39-5c07a33fc782" providerId="ADAL" clId="{22F057A9-C29C-4927-A151-8E51283CB09E}" dt="2023-02-23T16:49:30.307" v="6" actId="47"/>
        <pc:sldMkLst>
          <pc:docMk/>
          <pc:sldMk cId="2059303524" sldId="291"/>
        </pc:sldMkLst>
      </pc:sldChg>
      <pc:sldChg chg="del">
        <pc:chgData name="Sonny Murray" userId="68354808-4e67-4a11-bc39-5c07a33fc782" providerId="ADAL" clId="{22F057A9-C29C-4927-A151-8E51283CB09E}" dt="2023-02-23T16:49:24.183" v="5" actId="47"/>
        <pc:sldMkLst>
          <pc:docMk/>
          <pc:sldMk cId="1795137127" sldId="292"/>
        </pc:sldMkLst>
      </pc:sldChg>
      <pc:sldChg chg="del">
        <pc:chgData name="Sonny Murray" userId="68354808-4e67-4a11-bc39-5c07a33fc782" providerId="ADAL" clId="{22F057A9-C29C-4927-A151-8E51283CB09E}" dt="2023-02-23T16:49:31.157" v="7" actId="47"/>
        <pc:sldMkLst>
          <pc:docMk/>
          <pc:sldMk cId="4249618593" sldId="293"/>
        </pc:sldMkLst>
      </pc:sldChg>
      <pc:sldChg chg="del">
        <pc:chgData name="Sonny Murray" userId="68354808-4e67-4a11-bc39-5c07a33fc782" providerId="ADAL" clId="{22F057A9-C29C-4927-A151-8E51283CB09E}" dt="2023-02-23T16:49:33.308" v="8" actId="47"/>
        <pc:sldMkLst>
          <pc:docMk/>
          <pc:sldMk cId="1468990328" sldId="294"/>
        </pc:sldMkLst>
      </pc:sldChg>
      <pc:sldChg chg="del">
        <pc:chgData name="Sonny Murray" userId="68354808-4e67-4a11-bc39-5c07a33fc782" providerId="ADAL" clId="{22F057A9-C29C-4927-A151-8E51283CB09E}" dt="2023-02-23T16:49:39.022" v="9" actId="47"/>
        <pc:sldMkLst>
          <pc:docMk/>
          <pc:sldMk cId="2176709571" sldId="295"/>
        </pc:sldMkLst>
      </pc:sldChg>
      <pc:sldChg chg="del">
        <pc:chgData name="Sonny Murray" userId="68354808-4e67-4a11-bc39-5c07a33fc782" providerId="ADAL" clId="{22F057A9-C29C-4927-A151-8E51283CB09E}" dt="2023-02-23T16:49:40.116" v="10" actId="47"/>
        <pc:sldMkLst>
          <pc:docMk/>
          <pc:sldMk cId="3906301486" sldId="296"/>
        </pc:sldMkLst>
      </pc:sldChg>
      <pc:sldChg chg="modSp mod">
        <pc:chgData name="Sonny Murray" userId="68354808-4e67-4a11-bc39-5c07a33fc782" providerId="ADAL" clId="{22F057A9-C29C-4927-A151-8E51283CB09E}" dt="2023-02-23T18:11:18.043" v="658" actId="14100"/>
        <pc:sldMkLst>
          <pc:docMk/>
          <pc:sldMk cId="3226465000" sldId="297"/>
        </pc:sldMkLst>
        <pc:spChg chg="mod">
          <ac:chgData name="Sonny Murray" userId="68354808-4e67-4a11-bc39-5c07a33fc782" providerId="ADAL" clId="{22F057A9-C29C-4927-A151-8E51283CB09E}" dt="2023-02-23T18:11:18.043" v="658" actId="14100"/>
          <ac:spMkLst>
            <pc:docMk/>
            <pc:sldMk cId="3226465000" sldId="297"/>
            <ac:spMk id="2" creationId="{70352DD3-6118-4B33-B09B-60F7E6FE4B6F}"/>
          </ac:spMkLst>
        </pc:spChg>
      </pc:sldChg>
      <pc:sldChg chg="modSp mod">
        <pc:chgData name="Sonny Murray" userId="68354808-4e67-4a11-bc39-5c07a33fc782" providerId="ADAL" clId="{22F057A9-C29C-4927-A151-8E51283CB09E}" dt="2023-03-14T12:46:46.891" v="1646" actId="20577"/>
        <pc:sldMkLst>
          <pc:docMk/>
          <pc:sldMk cId="117811561" sldId="298"/>
        </pc:sldMkLst>
        <pc:spChg chg="mod">
          <ac:chgData name="Sonny Murray" userId="68354808-4e67-4a11-bc39-5c07a33fc782" providerId="ADAL" clId="{22F057A9-C29C-4927-A151-8E51283CB09E}" dt="2023-02-23T17:38:39.615" v="185" actId="20577"/>
          <ac:spMkLst>
            <pc:docMk/>
            <pc:sldMk cId="117811561" sldId="298"/>
            <ac:spMk id="2" creationId="{7C21459A-BBFA-62C0-80AA-E0CAF04C5318}"/>
          </ac:spMkLst>
        </pc:spChg>
        <pc:spChg chg="mod">
          <ac:chgData name="Sonny Murray" userId="68354808-4e67-4a11-bc39-5c07a33fc782" providerId="ADAL" clId="{22F057A9-C29C-4927-A151-8E51283CB09E}" dt="2023-03-14T12:46:46.891" v="1646" actId="20577"/>
          <ac:spMkLst>
            <pc:docMk/>
            <pc:sldMk cId="117811561" sldId="298"/>
            <ac:spMk id="3" creationId="{7BC0247D-5374-6E28-9577-ACD837C60513}"/>
          </ac:spMkLst>
        </pc:spChg>
      </pc:sldChg>
      <pc:sldChg chg="addSp modSp mod">
        <pc:chgData name="Sonny Murray" userId="68354808-4e67-4a11-bc39-5c07a33fc782" providerId="ADAL" clId="{22F057A9-C29C-4927-A151-8E51283CB09E}" dt="2023-02-23T18:11:26.769" v="659" actId="14100"/>
        <pc:sldMkLst>
          <pc:docMk/>
          <pc:sldMk cId="892336710" sldId="299"/>
        </pc:sldMkLst>
        <pc:spChg chg="mod">
          <ac:chgData name="Sonny Murray" userId="68354808-4e67-4a11-bc39-5c07a33fc782" providerId="ADAL" clId="{22F057A9-C29C-4927-A151-8E51283CB09E}" dt="2023-02-23T18:11:26.769" v="659" actId="14100"/>
          <ac:spMkLst>
            <pc:docMk/>
            <pc:sldMk cId="892336710" sldId="299"/>
            <ac:spMk id="2" creationId="{F7F9DD2B-9A34-48C2-A0FA-AAA260ABDF0C}"/>
          </ac:spMkLst>
        </pc:spChg>
        <pc:spChg chg="add mod">
          <ac:chgData name="Sonny Murray" userId="68354808-4e67-4a11-bc39-5c07a33fc782" providerId="ADAL" clId="{22F057A9-C29C-4927-A151-8E51283CB09E}" dt="2023-02-23T18:09:17.670" v="657" actId="20577"/>
          <ac:spMkLst>
            <pc:docMk/>
            <pc:sldMk cId="892336710" sldId="299"/>
            <ac:spMk id="3" creationId="{3A69FB76-6B89-42BF-EB80-2FEB7FE49C09}"/>
          </ac:spMkLst>
        </pc:spChg>
      </pc:sldChg>
      <pc:sldChg chg="modSp new del mod">
        <pc:chgData name="Sonny Murray" userId="68354808-4e67-4a11-bc39-5c07a33fc782" providerId="ADAL" clId="{22F057A9-C29C-4927-A151-8E51283CB09E}" dt="2023-03-11T01:16:24.774" v="1038" actId="47"/>
        <pc:sldMkLst>
          <pc:docMk/>
          <pc:sldMk cId="652312221" sldId="300"/>
        </pc:sldMkLst>
        <pc:spChg chg="mod">
          <ac:chgData name="Sonny Murray" userId="68354808-4e67-4a11-bc39-5c07a33fc782" providerId="ADAL" clId="{22F057A9-C29C-4927-A151-8E51283CB09E}" dt="2023-02-23T16:50:29.140" v="32" actId="20577"/>
          <ac:spMkLst>
            <pc:docMk/>
            <pc:sldMk cId="652312221" sldId="300"/>
            <ac:spMk id="2" creationId="{676B87C4-B489-847E-41C2-4491EB030853}"/>
          </ac:spMkLst>
        </pc:spChg>
        <pc:spChg chg="mod">
          <ac:chgData name="Sonny Murray" userId="68354808-4e67-4a11-bc39-5c07a33fc782" providerId="ADAL" clId="{22F057A9-C29C-4927-A151-8E51283CB09E}" dt="2023-02-23T17:12:46.471" v="110" actId="20577"/>
          <ac:spMkLst>
            <pc:docMk/>
            <pc:sldMk cId="652312221" sldId="300"/>
            <ac:spMk id="3" creationId="{5DC4E931-2416-5D86-E861-14C5F2EE70D0}"/>
          </ac:spMkLst>
        </pc:spChg>
      </pc:sldChg>
      <pc:sldChg chg="addSp delSp modSp new mod">
        <pc:chgData name="Sonny Murray" userId="68354808-4e67-4a11-bc39-5c07a33fc782" providerId="ADAL" clId="{22F057A9-C29C-4927-A151-8E51283CB09E}" dt="2023-03-14T12:57:52.292" v="1650" actId="1076"/>
        <pc:sldMkLst>
          <pc:docMk/>
          <pc:sldMk cId="3646649732" sldId="301"/>
        </pc:sldMkLst>
        <pc:spChg chg="mod">
          <ac:chgData name="Sonny Murray" userId="68354808-4e67-4a11-bc39-5c07a33fc782" providerId="ADAL" clId="{22F057A9-C29C-4927-A151-8E51283CB09E}" dt="2023-02-23T18:12:16.500" v="663" actId="14100"/>
          <ac:spMkLst>
            <pc:docMk/>
            <pc:sldMk cId="3646649732" sldId="301"/>
            <ac:spMk id="2" creationId="{4DA3E143-D57E-0691-0A04-76C6F16F0EA2}"/>
          </ac:spMkLst>
        </pc:spChg>
        <pc:spChg chg="add del mod">
          <ac:chgData name="Sonny Murray" userId="68354808-4e67-4a11-bc39-5c07a33fc782" providerId="ADAL" clId="{22F057A9-C29C-4927-A151-8E51283CB09E}" dt="2023-03-14T12:57:07.026" v="1648" actId="478"/>
          <ac:spMkLst>
            <pc:docMk/>
            <pc:sldMk cId="3646649732" sldId="301"/>
            <ac:spMk id="4" creationId="{8B27FB4D-6C69-9725-DEA2-656D4F3C6561}"/>
          </ac:spMkLst>
        </pc:spChg>
        <pc:picChg chg="add del">
          <ac:chgData name="Sonny Murray" userId="68354808-4e67-4a11-bc39-5c07a33fc782" providerId="ADAL" clId="{22F057A9-C29C-4927-A151-8E51283CB09E}" dt="2023-03-11T01:47:20.835" v="1433" actId="478"/>
          <ac:picMkLst>
            <pc:docMk/>
            <pc:sldMk cId="3646649732" sldId="301"/>
            <ac:picMk id="5" creationId="{C8259A40-5A8B-1E3F-EBAE-54C1EEC69ED5}"/>
          </ac:picMkLst>
        </pc:picChg>
        <pc:picChg chg="add del mod">
          <ac:chgData name="Sonny Murray" userId="68354808-4e67-4a11-bc39-5c07a33fc782" providerId="ADAL" clId="{22F057A9-C29C-4927-A151-8E51283CB09E}" dt="2023-03-11T01:59:47.409" v="1437" actId="478"/>
          <ac:picMkLst>
            <pc:docMk/>
            <pc:sldMk cId="3646649732" sldId="301"/>
            <ac:picMk id="6" creationId="{15039A68-205F-94CA-ECB1-9052F72C1C23}"/>
          </ac:picMkLst>
        </pc:picChg>
        <pc:picChg chg="add mod">
          <ac:chgData name="Sonny Murray" userId="68354808-4e67-4a11-bc39-5c07a33fc782" providerId="ADAL" clId="{22F057A9-C29C-4927-A151-8E51283CB09E}" dt="2023-03-14T12:57:52.292" v="1650" actId="1076"/>
          <ac:picMkLst>
            <pc:docMk/>
            <pc:sldMk cId="3646649732" sldId="301"/>
            <ac:picMk id="6" creationId="{9DDFD90C-600E-14D8-4686-3B76F3591449}"/>
          </ac:picMkLst>
        </pc:picChg>
        <pc:picChg chg="add mod">
          <ac:chgData name="Sonny Murray" userId="68354808-4e67-4a11-bc39-5c07a33fc782" providerId="ADAL" clId="{22F057A9-C29C-4927-A151-8E51283CB09E}" dt="2023-03-11T02:01:07.345" v="1443" actId="14100"/>
          <ac:picMkLst>
            <pc:docMk/>
            <pc:sldMk cId="3646649732" sldId="301"/>
            <ac:picMk id="8" creationId="{25186B7F-C967-E446-BEA4-02AF4DF4A820}"/>
          </ac:picMkLst>
        </pc:picChg>
      </pc:sldChg>
      <pc:sldChg chg="modSp add mod">
        <pc:chgData name="Sonny Murray" userId="68354808-4e67-4a11-bc39-5c07a33fc782" providerId="ADAL" clId="{22F057A9-C29C-4927-A151-8E51283CB09E}" dt="2023-03-11T01:37:19.661" v="1432" actId="20577"/>
        <pc:sldMkLst>
          <pc:docMk/>
          <pc:sldMk cId="3122175618" sldId="356"/>
        </pc:sldMkLst>
        <pc:spChg chg="mod">
          <ac:chgData name="Sonny Murray" userId="68354808-4e67-4a11-bc39-5c07a33fc782" providerId="ADAL" clId="{22F057A9-C29C-4927-A151-8E51283CB09E}" dt="2023-03-11T01:37:19.661" v="1432" actId="20577"/>
          <ac:spMkLst>
            <pc:docMk/>
            <pc:sldMk cId="3122175618" sldId="356"/>
            <ac:spMk id="2" creationId="{3BFE4FCD-5146-4730-AF62-BDBD4C24D5A5}"/>
          </ac:spMkLst>
        </pc:spChg>
      </pc:sldChg>
      <pc:sldChg chg="add">
        <pc:chgData name="Sonny Murray" userId="68354808-4e67-4a11-bc39-5c07a33fc782" providerId="ADAL" clId="{22F057A9-C29C-4927-A151-8E51283CB09E}" dt="2023-02-23T18:33:45.916" v="664"/>
        <pc:sldMkLst>
          <pc:docMk/>
          <pc:sldMk cId="520634910" sldId="357"/>
        </pc:sldMkLst>
      </pc:sldChg>
      <pc:sldChg chg="add">
        <pc:chgData name="Sonny Murray" userId="68354808-4e67-4a11-bc39-5c07a33fc782" providerId="ADAL" clId="{22F057A9-C29C-4927-A151-8E51283CB09E}" dt="2023-02-23T18:33:45.916" v="664"/>
        <pc:sldMkLst>
          <pc:docMk/>
          <pc:sldMk cId="1851602186" sldId="358"/>
        </pc:sldMkLst>
      </pc:sldChg>
      <pc:sldChg chg="add">
        <pc:chgData name="Sonny Murray" userId="68354808-4e67-4a11-bc39-5c07a33fc782" providerId="ADAL" clId="{22F057A9-C29C-4927-A151-8E51283CB09E}" dt="2023-02-23T18:33:45.916" v="664"/>
        <pc:sldMkLst>
          <pc:docMk/>
          <pc:sldMk cId="1229714137" sldId="360"/>
        </pc:sldMkLst>
      </pc:sldChg>
      <pc:sldChg chg="add">
        <pc:chgData name="Sonny Murray" userId="68354808-4e67-4a11-bc39-5c07a33fc782" providerId="ADAL" clId="{22F057A9-C29C-4927-A151-8E51283CB09E}" dt="2023-02-23T18:33:45.916" v="664"/>
        <pc:sldMkLst>
          <pc:docMk/>
          <pc:sldMk cId="4189703451" sldId="361"/>
        </pc:sldMkLst>
      </pc:sldChg>
      <pc:sldChg chg="add">
        <pc:chgData name="Sonny Murray" userId="68354808-4e67-4a11-bc39-5c07a33fc782" providerId="ADAL" clId="{22F057A9-C29C-4927-A151-8E51283CB09E}" dt="2023-02-23T18:33:45.916" v="664"/>
        <pc:sldMkLst>
          <pc:docMk/>
          <pc:sldMk cId="1979419956" sldId="362"/>
        </pc:sldMkLst>
      </pc:sldChg>
      <pc:sldChg chg="add">
        <pc:chgData name="Sonny Murray" userId="68354808-4e67-4a11-bc39-5c07a33fc782" providerId="ADAL" clId="{22F057A9-C29C-4927-A151-8E51283CB09E}" dt="2023-02-23T18:33:45.916" v="664"/>
        <pc:sldMkLst>
          <pc:docMk/>
          <pc:sldMk cId="4193549783" sldId="363"/>
        </pc:sldMkLst>
      </pc:sldChg>
      <pc:sldChg chg="modSp new mod">
        <pc:chgData name="Sonny Murray" userId="68354808-4e67-4a11-bc39-5c07a33fc782" providerId="ADAL" clId="{22F057A9-C29C-4927-A151-8E51283CB09E}" dt="2023-03-14T12:59:27.357" v="1699" actId="14100"/>
        <pc:sldMkLst>
          <pc:docMk/>
          <pc:sldMk cId="61758583" sldId="364"/>
        </pc:sldMkLst>
        <pc:spChg chg="mod">
          <ac:chgData name="Sonny Murray" userId="68354808-4e67-4a11-bc39-5c07a33fc782" providerId="ADAL" clId="{22F057A9-C29C-4927-A151-8E51283CB09E}" dt="2023-03-14T12:59:27.357" v="1699" actId="14100"/>
          <ac:spMkLst>
            <pc:docMk/>
            <pc:sldMk cId="61758583" sldId="364"/>
            <ac:spMk id="2" creationId="{B6E0D202-E422-CCB3-381E-665B8337DF16}"/>
          </ac:spMkLst>
        </pc:spChg>
        <pc:spChg chg="mod">
          <ac:chgData name="Sonny Murray" userId="68354808-4e67-4a11-bc39-5c07a33fc782" providerId="ADAL" clId="{22F057A9-C29C-4927-A151-8E51283CB09E}" dt="2023-03-14T12:59:21.647" v="1698" actId="15"/>
          <ac:spMkLst>
            <pc:docMk/>
            <pc:sldMk cId="61758583" sldId="364"/>
            <ac:spMk id="3" creationId="{171483B6-29F2-1EF0-A679-AD910B25B75B}"/>
          </ac:spMkLst>
        </pc:spChg>
      </pc:sldChg>
      <pc:sldChg chg="modSp new mod">
        <pc:chgData name="Sonny Murray" userId="68354808-4e67-4a11-bc39-5c07a33fc782" providerId="ADAL" clId="{22F057A9-C29C-4927-A151-8E51283CB09E}" dt="2023-03-11T01:35:16.676" v="1413" actId="313"/>
        <pc:sldMkLst>
          <pc:docMk/>
          <pc:sldMk cId="3880865042" sldId="365"/>
        </pc:sldMkLst>
        <pc:spChg chg="mod">
          <ac:chgData name="Sonny Murray" userId="68354808-4e67-4a11-bc39-5c07a33fc782" providerId="ADAL" clId="{22F057A9-C29C-4927-A151-8E51283CB09E}" dt="2023-02-23T18:35:42.114" v="797" actId="20577"/>
          <ac:spMkLst>
            <pc:docMk/>
            <pc:sldMk cId="3880865042" sldId="365"/>
            <ac:spMk id="2" creationId="{815E9E21-EDFC-2A9E-A053-6259E1B752FF}"/>
          </ac:spMkLst>
        </pc:spChg>
        <pc:spChg chg="mod">
          <ac:chgData name="Sonny Murray" userId="68354808-4e67-4a11-bc39-5c07a33fc782" providerId="ADAL" clId="{22F057A9-C29C-4927-A151-8E51283CB09E}" dt="2023-03-11T01:35:16.676" v="1413" actId="313"/>
          <ac:spMkLst>
            <pc:docMk/>
            <pc:sldMk cId="3880865042" sldId="365"/>
            <ac:spMk id="3" creationId="{8114250C-073C-BC4D-64B8-F1C933552815}"/>
          </ac:spMkLst>
        </pc:spChg>
      </pc:sldChg>
      <pc:sldChg chg="addSp delSp new mod">
        <pc:chgData name="Sonny Murray" userId="68354808-4e67-4a11-bc39-5c07a33fc782" providerId="ADAL" clId="{22F057A9-C29C-4927-A151-8E51283CB09E}" dt="2023-02-23T19:06:40.863" v="997" actId="22"/>
        <pc:sldMkLst>
          <pc:docMk/>
          <pc:sldMk cId="2701533502" sldId="366"/>
        </pc:sldMkLst>
        <pc:picChg chg="add del">
          <ac:chgData name="Sonny Murray" userId="68354808-4e67-4a11-bc39-5c07a33fc782" providerId="ADAL" clId="{22F057A9-C29C-4927-A151-8E51283CB09E}" dt="2023-02-23T19:03:45.944" v="996" actId="478"/>
          <ac:picMkLst>
            <pc:docMk/>
            <pc:sldMk cId="2701533502" sldId="366"/>
            <ac:picMk id="5" creationId="{11264B67-A690-3624-4AA8-B193B1508D00}"/>
          </ac:picMkLst>
        </pc:picChg>
        <pc:picChg chg="add">
          <ac:chgData name="Sonny Murray" userId="68354808-4e67-4a11-bc39-5c07a33fc782" providerId="ADAL" clId="{22F057A9-C29C-4927-A151-8E51283CB09E}" dt="2023-02-23T19:06:40.863" v="997" actId="22"/>
          <ac:picMkLst>
            <pc:docMk/>
            <pc:sldMk cId="2701533502" sldId="366"/>
            <ac:picMk id="7" creationId="{AC12EF5E-9570-996A-8FD3-2EF14702E8EA}"/>
          </ac:picMkLst>
        </pc:picChg>
      </pc:sldChg>
      <pc:sldChg chg="modSp new mod">
        <pc:chgData name="Sonny Murray" userId="68354808-4e67-4a11-bc39-5c07a33fc782" providerId="ADAL" clId="{22F057A9-C29C-4927-A151-8E51283CB09E}" dt="2023-03-11T02:05:34.456" v="1609" actId="20577"/>
        <pc:sldMkLst>
          <pc:docMk/>
          <pc:sldMk cId="2243151688" sldId="367"/>
        </pc:sldMkLst>
        <pc:spChg chg="mod">
          <ac:chgData name="Sonny Murray" userId="68354808-4e67-4a11-bc39-5c07a33fc782" providerId="ADAL" clId="{22F057A9-C29C-4927-A151-8E51283CB09E}" dt="2023-03-11T02:03:10.335" v="1529" actId="20577"/>
          <ac:spMkLst>
            <pc:docMk/>
            <pc:sldMk cId="2243151688" sldId="367"/>
            <ac:spMk id="2" creationId="{672297E7-92A1-C104-CE05-6C48E2683C74}"/>
          </ac:spMkLst>
        </pc:spChg>
        <pc:spChg chg="mod">
          <ac:chgData name="Sonny Murray" userId="68354808-4e67-4a11-bc39-5c07a33fc782" providerId="ADAL" clId="{22F057A9-C29C-4927-A151-8E51283CB09E}" dt="2023-03-11T02:05:34.456" v="1609" actId="20577"/>
          <ac:spMkLst>
            <pc:docMk/>
            <pc:sldMk cId="2243151688" sldId="367"/>
            <ac:spMk id="3" creationId="{CBAA1541-B597-468A-61E7-DC8EDB307830}"/>
          </ac:spMkLst>
        </pc:spChg>
      </pc:sldChg>
      <pc:sldChg chg="modSp new mod">
        <pc:chgData name="Sonny Murray" userId="68354808-4e67-4a11-bc39-5c07a33fc782" providerId="ADAL" clId="{22F057A9-C29C-4927-A151-8E51283CB09E}" dt="2023-03-11T02:02:56.894" v="1515" actId="20577"/>
        <pc:sldMkLst>
          <pc:docMk/>
          <pc:sldMk cId="2900211924" sldId="368"/>
        </pc:sldMkLst>
        <pc:spChg chg="mod">
          <ac:chgData name="Sonny Murray" userId="68354808-4e67-4a11-bc39-5c07a33fc782" providerId="ADAL" clId="{22F057A9-C29C-4927-A151-8E51283CB09E}" dt="2023-03-11T02:01:45.287" v="1485" actId="20577"/>
          <ac:spMkLst>
            <pc:docMk/>
            <pc:sldMk cId="2900211924" sldId="368"/>
            <ac:spMk id="2" creationId="{914452F7-F4B7-B2A9-6FC7-8D76A09BE956}"/>
          </ac:spMkLst>
        </pc:spChg>
        <pc:spChg chg="mod">
          <ac:chgData name="Sonny Murray" userId="68354808-4e67-4a11-bc39-5c07a33fc782" providerId="ADAL" clId="{22F057A9-C29C-4927-A151-8E51283CB09E}" dt="2023-03-11T02:02:56.894" v="1515" actId="20577"/>
          <ac:spMkLst>
            <pc:docMk/>
            <pc:sldMk cId="2900211924" sldId="368"/>
            <ac:spMk id="3" creationId="{6B043FB2-6D40-655F-46DA-45CACB4202D9}"/>
          </ac:spMkLst>
        </pc:spChg>
      </pc:sldChg>
      <pc:sldChg chg="modSp new mod">
        <pc:chgData name="Sonny Murray" userId="68354808-4e67-4a11-bc39-5c07a33fc782" providerId="ADAL" clId="{22F057A9-C29C-4927-A151-8E51283CB09E}" dt="2023-03-10T23:41:51.124" v="1020" actId="20577"/>
        <pc:sldMkLst>
          <pc:docMk/>
          <pc:sldMk cId="13040466" sldId="369"/>
        </pc:sldMkLst>
        <pc:spChg chg="mod">
          <ac:chgData name="Sonny Murray" userId="68354808-4e67-4a11-bc39-5c07a33fc782" providerId="ADAL" clId="{22F057A9-C29C-4927-A151-8E51283CB09E}" dt="2023-03-10T23:41:51.124" v="1020" actId="20577"/>
          <ac:spMkLst>
            <pc:docMk/>
            <pc:sldMk cId="13040466" sldId="369"/>
            <ac:spMk id="2" creationId="{E13B06E5-0479-1400-75D7-15D6F99751F4}"/>
          </ac:spMkLst>
        </pc:spChg>
      </pc:sldChg>
      <pc:sldChg chg="add">
        <pc:chgData name="Sonny Murray" userId="68354808-4e67-4a11-bc39-5c07a33fc782" providerId="ADAL" clId="{22F057A9-C29C-4927-A151-8E51283CB09E}" dt="2023-03-11T01:17:52.524" v="1040"/>
        <pc:sldMkLst>
          <pc:docMk/>
          <pc:sldMk cId="2278395806" sldId="370"/>
        </pc:sldMkLst>
      </pc:sldChg>
      <pc:sldChg chg="addSp new del mod">
        <pc:chgData name="Sonny Murray" userId="68354808-4e67-4a11-bc39-5c07a33fc782" providerId="ADAL" clId="{22F057A9-C29C-4927-A151-8E51283CB09E}" dt="2023-03-11T01:16:47.245" v="1039" actId="2696"/>
        <pc:sldMkLst>
          <pc:docMk/>
          <pc:sldMk cId="2867391001" sldId="370"/>
        </pc:sldMkLst>
        <pc:picChg chg="add">
          <ac:chgData name="Sonny Murray" userId="68354808-4e67-4a11-bc39-5c07a33fc782" providerId="ADAL" clId="{22F057A9-C29C-4927-A151-8E51283CB09E}" dt="2023-03-11T01:06:40.404" v="1031" actId="22"/>
          <ac:picMkLst>
            <pc:docMk/>
            <pc:sldMk cId="2867391001" sldId="370"/>
            <ac:picMk id="5" creationId="{B7C7A736-7750-4DA2-4C61-0E98B7054245}"/>
          </ac:picMkLst>
        </pc:picChg>
      </pc:sldChg>
      <pc:sldChg chg="addSp delSp new del mod">
        <pc:chgData name="Sonny Murray" userId="68354808-4e67-4a11-bc39-5c07a33fc782" providerId="ADAL" clId="{22F057A9-C29C-4927-A151-8E51283CB09E}" dt="2023-03-11T01:16:47.245" v="1039" actId="2696"/>
        <pc:sldMkLst>
          <pc:docMk/>
          <pc:sldMk cId="1167860995" sldId="371"/>
        </pc:sldMkLst>
        <pc:picChg chg="add">
          <ac:chgData name="Sonny Murray" userId="68354808-4e67-4a11-bc39-5c07a33fc782" providerId="ADAL" clId="{22F057A9-C29C-4927-A151-8E51283CB09E}" dt="2023-03-11T01:10:11.382" v="1033" actId="22"/>
          <ac:picMkLst>
            <pc:docMk/>
            <pc:sldMk cId="1167860995" sldId="371"/>
            <ac:picMk id="5" creationId="{D63CD8D5-F6BF-D224-1D20-1F71314CD079}"/>
          </ac:picMkLst>
        </pc:picChg>
        <pc:picChg chg="add del">
          <ac:chgData name="Sonny Murray" userId="68354808-4e67-4a11-bc39-5c07a33fc782" providerId="ADAL" clId="{22F057A9-C29C-4927-A151-8E51283CB09E}" dt="2023-03-11T01:12:27.560" v="1035" actId="22"/>
          <ac:picMkLst>
            <pc:docMk/>
            <pc:sldMk cId="1167860995" sldId="371"/>
            <ac:picMk id="7" creationId="{890166E9-F4EB-A093-B4F1-39FA2C9D3918}"/>
          </ac:picMkLst>
        </pc:picChg>
      </pc:sldChg>
      <pc:sldChg chg="add">
        <pc:chgData name="Sonny Murray" userId="68354808-4e67-4a11-bc39-5c07a33fc782" providerId="ADAL" clId="{22F057A9-C29C-4927-A151-8E51283CB09E}" dt="2023-03-11T01:17:52.524" v="1040"/>
        <pc:sldMkLst>
          <pc:docMk/>
          <pc:sldMk cId="4131984559" sldId="371"/>
        </pc:sldMkLst>
      </pc:sldChg>
      <pc:sldChg chg="add">
        <pc:chgData name="Sonny Murray" userId="68354808-4e67-4a11-bc39-5c07a33fc782" providerId="ADAL" clId="{22F057A9-C29C-4927-A151-8E51283CB09E}" dt="2023-03-11T01:17:52.524" v="1040"/>
        <pc:sldMkLst>
          <pc:docMk/>
          <pc:sldMk cId="2606479267" sldId="372"/>
        </pc:sldMkLst>
      </pc:sldChg>
      <pc:sldChg chg="addSp new del mod">
        <pc:chgData name="Sonny Murray" userId="68354808-4e67-4a11-bc39-5c07a33fc782" providerId="ADAL" clId="{22F057A9-C29C-4927-A151-8E51283CB09E}" dt="2023-03-11T01:16:47.245" v="1039" actId="2696"/>
        <pc:sldMkLst>
          <pc:docMk/>
          <pc:sldMk cId="2864979529" sldId="372"/>
        </pc:sldMkLst>
        <pc:picChg chg="add">
          <ac:chgData name="Sonny Murray" userId="68354808-4e67-4a11-bc39-5c07a33fc782" providerId="ADAL" clId="{22F057A9-C29C-4927-A151-8E51283CB09E}" dt="2023-03-11T01:12:32.413" v="1037" actId="22"/>
          <ac:picMkLst>
            <pc:docMk/>
            <pc:sldMk cId="2864979529" sldId="372"/>
            <ac:picMk id="5" creationId="{1F53EEEE-C0B2-BF4F-6430-FAAE3861203A}"/>
          </ac:picMkLst>
        </pc:picChg>
      </pc:sldChg>
      <pc:sldChg chg="modSp add mod">
        <pc:chgData name="Sonny Murray" userId="68354808-4e67-4a11-bc39-5c07a33fc782" providerId="ADAL" clId="{22F057A9-C29C-4927-A151-8E51283CB09E}" dt="2023-03-11T01:36:56.044" v="1418" actId="20577"/>
        <pc:sldMkLst>
          <pc:docMk/>
          <pc:sldMk cId="129414959" sldId="373"/>
        </pc:sldMkLst>
        <pc:spChg chg="mod">
          <ac:chgData name="Sonny Murray" userId="68354808-4e67-4a11-bc39-5c07a33fc782" providerId="ADAL" clId="{22F057A9-C29C-4927-A151-8E51283CB09E}" dt="2023-03-11T01:36:56.044" v="1418" actId="20577"/>
          <ac:spMkLst>
            <pc:docMk/>
            <pc:sldMk cId="129414959" sldId="373"/>
            <ac:spMk id="2" creationId="{B6E0D202-E422-CCB3-381E-665B8337DF16}"/>
          </ac:spMkLst>
        </pc:spChg>
        <pc:spChg chg="mod">
          <ac:chgData name="Sonny Murray" userId="68354808-4e67-4a11-bc39-5c07a33fc782" providerId="ADAL" clId="{22F057A9-C29C-4927-A151-8E51283CB09E}" dt="2023-03-11T01:18:50.744" v="1043" actId="5793"/>
          <ac:spMkLst>
            <pc:docMk/>
            <pc:sldMk cId="129414959" sldId="373"/>
            <ac:spMk id="3" creationId="{171483B6-29F2-1EF0-A679-AD910B25B75B}"/>
          </ac:spMkLst>
        </pc:spChg>
      </pc:sldChg>
      <pc:sldChg chg="addSp modSp new mod">
        <pc:chgData name="Sonny Murray" userId="68354808-4e67-4a11-bc39-5c07a33fc782" providerId="ADAL" clId="{22F057A9-C29C-4927-A151-8E51283CB09E}" dt="2023-03-11T01:35:30.880" v="1414" actId="313"/>
        <pc:sldMkLst>
          <pc:docMk/>
          <pc:sldMk cId="1783216875" sldId="374"/>
        </pc:sldMkLst>
        <pc:spChg chg="mod">
          <ac:chgData name="Sonny Murray" userId="68354808-4e67-4a11-bc39-5c07a33fc782" providerId="ADAL" clId="{22F057A9-C29C-4927-A151-8E51283CB09E}" dt="2023-03-11T01:20:22.733" v="1114" actId="14100"/>
          <ac:spMkLst>
            <pc:docMk/>
            <pc:sldMk cId="1783216875" sldId="374"/>
            <ac:spMk id="2" creationId="{7FCF6F18-129F-C5D1-A05A-8461DDE74D25}"/>
          </ac:spMkLst>
        </pc:spChg>
        <pc:spChg chg="mod">
          <ac:chgData name="Sonny Murray" userId="68354808-4e67-4a11-bc39-5c07a33fc782" providerId="ADAL" clId="{22F057A9-C29C-4927-A151-8E51283CB09E}" dt="2023-03-11T01:20:09.355" v="1113" actId="14100"/>
          <ac:spMkLst>
            <pc:docMk/>
            <pc:sldMk cId="1783216875" sldId="374"/>
            <ac:spMk id="3" creationId="{B2A36BFF-4FE8-D087-FEA4-2508C32486B3}"/>
          </ac:spMkLst>
        </pc:spChg>
        <pc:spChg chg="add mod">
          <ac:chgData name="Sonny Murray" userId="68354808-4e67-4a11-bc39-5c07a33fc782" providerId="ADAL" clId="{22F057A9-C29C-4927-A151-8E51283CB09E}" dt="2023-03-11T01:35:30.880" v="1414" actId="313"/>
          <ac:spMkLst>
            <pc:docMk/>
            <pc:sldMk cId="1783216875" sldId="374"/>
            <ac:spMk id="4" creationId="{0BB4AABA-0013-E44F-9E40-23ADC12CCAE7}"/>
          </ac:spMkLst>
        </pc:spChg>
      </pc:sldChg>
      <pc:sldChg chg="new del">
        <pc:chgData name="Sonny Murray" userId="68354808-4e67-4a11-bc39-5c07a33fc782" providerId="ADAL" clId="{22F057A9-C29C-4927-A151-8E51283CB09E}" dt="2023-03-14T12:58:48.314" v="1652" actId="47"/>
        <pc:sldMkLst>
          <pc:docMk/>
          <pc:sldMk cId="3160147853" sldId="375"/>
        </pc:sldMkLst>
      </pc:sldChg>
      <pc:sldChg chg="addSp delSp add del mod modTransition">
        <pc:chgData name="Sonny Murray" userId="68354808-4e67-4a11-bc39-5c07a33fc782" providerId="ADAL" clId="{22F057A9-C29C-4927-A151-8E51283CB09E}" dt="2023-03-11T01:03:47.610" v="1030" actId="2696"/>
        <pc:sldMkLst>
          <pc:docMk/>
          <pc:sldMk cId="111788031" sldId="488"/>
        </pc:sldMkLst>
        <pc:picChg chg="add del">
          <ac:chgData name="Sonny Murray" userId="68354808-4e67-4a11-bc39-5c07a33fc782" providerId="ADAL" clId="{22F057A9-C29C-4927-A151-8E51283CB09E}" dt="2023-03-11T01:02:46.537" v="1022" actId="478"/>
          <ac:picMkLst>
            <pc:docMk/>
            <pc:sldMk cId="111788031" sldId="488"/>
            <ac:picMk id="5" creationId="{00000000-0000-0000-0000-000000000000}"/>
          </ac:picMkLst>
        </pc:picChg>
      </pc:sldChg>
      <pc:sldChg chg="addSp delSp add del mod modTransition">
        <pc:chgData name="Sonny Murray" userId="68354808-4e67-4a11-bc39-5c07a33fc782" providerId="ADAL" clId="{22F057A9-C29C-4927-A151-8E51283CB09E}" dt="2023-03-11T01:03:02.919" v="1026"/>
        <pc:sldMkLst>
          <pc:docMk/>
          <pc:sldMk cId="3541852929" sldId="489"/>
        </pc:sldMkLst>
        <pc:picChg chg="add del">
          <ac:chgData name="Sonny Murray" userId="68354808-4e67-4a11-bc39-5c07a33fc782" providerId="ADAL" clId="{22F057A9-C29C-4927-A151-8E51283CB09E}" dt="2023-03-11T01:03:02.213" v="1025" actId="478"/>
          <ac:picMkLst>
            <pc:docMk/>
            <pc:sldMk cId="3541852929" sldId="489"/>
            <ac:picMk id="5" creationId="{00000000-0000-0000-0000-000000000000}"/>
          </ac:picMkLst>
        </pc:picChg>
      </pc:sldChg>
    </pc:docChg>
  </pc:docChgLst>
</pc:chgInfo>
</file>

<file path=ppt/comments/modernComment_10A_6CC697B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92683B4-808F-4F36-9EB9-A0381F187D23}" authorId="{4F8E5930-15AA-6EBF-1F56-F55D95434B10}" created="2022-02-11T19:24:46.443">
    <pc:sldMkLst xmlns:pc="http://schemas.microsoft.com/office/powerpoint/2013/main/command">
      <pc:docMk/>
      <pc:sldMk cId="1824954299" sldId="266"/>
    </pc:sldMkLst>
    <p188:txBody>
      <a:bodyPr/>
      <a:lstStyle/>
      <a:p>
        <a:r>
          <a:rPr lang="en-CA"/>
          <a:t>lontrel is better on oxeye daisy, sheep sorrel, thistles vetch, groundsel compared to 2,4-d       2,4-d better on common annuals</a:t>
        </a:r>
      </a:p>
    </p188:txBody>
  </p188:cm>
</p188:cmLst>
</file>

<file path=ppt/comments/modernComment_12B_352FFA4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048ED5C-7276-4F3A-B334-472576847EDF}" authorId="{4F8E5930-15AA-6EBF-1F56-F55D95434B10}" created="2022-02-11T19:24:46.443">
    <pc:sldMkLst xmlns:pc="http://schemas.microsoft.com/office/powerpoint/2013/main/command">
      <pc:docMk/>
      <pc:sldMk cId="1824954299" sldId="266"/>
    </pc:sldMkLst>
    <p188:txBody>
      <a:bodyPr/>
      <a:lstStyle/>
      <a:p>
        <a:r>
          <a:rPr lang="en-CA"/>
          <a:t>lontrel is better on oxeye daisy, sheep sorrel, thistles vetch, groundsel compared to 2,4-d       2,4-d better on common annuals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dirty="0"/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9089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"/>
          <p:cNvSpPr/>
          <p:nvPr/>
        </p:nvSpPr>
        <p:spPr>
          <a:xfrm>
            <a:off x="-901" y="1596009"/>
            <a:ext cx="9145801" cy="3665982"/>
          </a:xfrm>
          <a:prstGeom prst="rect">
            <a:avLst/>
          </a:prstGeom>
          <a:solidFill>
            <a:srgbClr val="1A446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650240">
              <a:defRPr sz="2400">
                <a:solidFill>
                  <a:srgbClr val="FFFFFF"/>
                </a:solidFill>
                <a:latin typeface="Objectivity"/>
                <a:ea typeface="Objectivity"/>
                <a:cs typeface="Objectivity"/>
                <a:sym typeface="Objectivity"/>
              </a:defRPr>
            </a:pPr>
            <a:endParaRPr dirty="0"/>
          </a:p>
        </p:txBody>
      </p:sp>
      <p:pic>
        <p:nvPicPr>
          <p:cNvPr id="21" name="PerenniaLogo_PMS_vectorsCleaned_Box All white.pdf" descr="PerenniaLogo_PMS_vectorsCleaned_Box All whit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494" y="2735122"/>
            <a:ext cx="4095012" cy="1387756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Rectangle"/>
          <p:cNvSpPr/>
          <p:nvPr/>
        </p:nvSpPr>
        <p:spPr>
          <a:xfrm>
            <a:off x="629" y="282955"/>
            <a:ext cx="254001" cy="1016004"/>
          </a:xfrm>
          <a:prstGeom prst="rect">
            <a:avLst/>
          </a:prstGeom>
          <a:solidFill>
            <a:srgbClr val="E16E4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650240">
              <a:defRPr sz="2400">
                <a:latin typeface="Objectivity"/>
                <a:ea typeface="Objectivity"/>
                <a:cs typeface="Objectivity"/>
                <a:sym typeface="Objectivity"/>
              </a:defRPr>
            </a:pPr>
            <a:endParaRPr dirty="0"/>
          </a:p>
        </p:txBody>
      </p:sp>
      <p:sp>
        <p:nvSpPr>
          <p:cNvPr id="23" name="Rectangle"/>
          <p:cNvSpPr/>
          <p:nvPr/>
        </p:nvSpPr>
        <p:spPr>
          <a:xfrm>
            <a:off x="8898180" y="282955"/>
            <a:ext cx="254003" cy="1016004"/>
          </a:xfrm>
          <a:prstGeom prst="rect">
            <a:avLst/>
          </a:prstGeom>
          <a:solidFill>
            <a:srgbClr val="56176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650240">
              <a:defRPr sz="2400">
                <a:latin typeface="Objectivity"/>
                <a:ea typeface="Objectivity"/>
                <a:cs typeface="Objectivity"/>
                <a:sym typeface="Objectivity"/>
              </a:defRPr>
            </a:pPr>
            <a:endParaRPr dirty="0"/>
          </a:p>
        </p:txBody>
      </p:sp>
      <p:sp>
        <p:nvSpPr>
          <p:cNvPr id="24" name="Rectangle"/>
          <p:cNvSpPr/>
          <p:nvPr/>
        </p:nvSpPr>
        <p:spPr>
          <a:xfrm>
            <a:off x="629" y="5588434"/>
            <a:ext cx="254001" cy="1016003"/>
          </a:xfrm>
          <a:prstGeom prst="rect">
            <a:avLst/>
          </a:prstGeom>
          <a:solidFill>
            <a:srgbClr val="4572B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650240">
              <a:defRPr sz="2400">
                <a:latin typeface="Objectivity"/>
                <a:ea typeface="Objectivity"/>
                <a:cs typeface="Objectivity"/>
                <a:sym typeface="Objectivity"/>
              </a:defRPr>
            </a:pPr>
            <a:endParaRPr dirty="0"/>
          </a:p>
        </p:txBody>
      </p:sp>
      <p:sp>
        <p:nvSpPr>
          <p:cNvPr id="25" name="Rectangle"/>
          <p:cNvSpPr/>
          <p:nvPr/>
        </p:nvSpPr>
        <p:spPr>
          <a:xfrm>
            <a:off x="8898180" y="5536303"/>
            <a:ext cx="254003" cy="1016003"/>
          </a:xfrm>
          <a:prstGeom prst="rect">
            <a:avLst/>
          </a:prstGeom>
          <a:solidFill>
            <a:srgbClr val="497A3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650240">
              <a:defRPr sz="2400">
                <a:latin typeface="Objectivity"/>
                <a:ea typeface="Objectivity"/>
                <a:cs typeface="Objectivity"/>
                <a:sym typeface="Objectivity"/>
              </a:defRPr>
            </a:pPr>
            <a:endParaRPr dirty="0"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722312" y="2171700"/>
            <a:ext cx="7772401" cy="719584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9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/>
            </a:lvl1pPr>
            <a:lvl2pPr marL="0" indent="0">
              <a:spcBef>
                <a:spcPts val="400"/>
              </a:spcBef>
              <a:buSzTx/>
              <a:buFontTx/>
              <a:buNone/>
              <a:defRPr sz="2000"/>
            </a:lvl2pPr>
            <a:lvl3pPr marL="0" indent="0">
              <a:spcBef>
                <a:spcPts val="400"/>
              </a:spcBef>
              <a:buSzTx/>
              <a:buFontTx/>
              <a:buNone/>
              <a:defRPr sz="2000"/>
            </a:lvl3pPr>
            <a:lvl4pPr marL="0" indent="0">
              <a:spcBef>
                <a:spcPts val="400"/>
              </a:spcBef>
              <a:buSzTx/>
              <a:buFontTx/>
              <a:buNone/>
              <a:defRPr sz="2000"/>
            </a:lvl4pPr>
            <a:lvl5pPr marL="0" indent="0">
              <a:spcBef>
                <a:spcPts val="400"/>
              </a:spcBef>
              <a:buSzTx/>
              <a:buFont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457200" y="1303337"/>
            <a:ext cx="7842333" cy="127908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628900"/>
            <a:ext cx="8229600" cy="3444777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650833" y="1303337"/>
            <a:ext cx="7842334" cy="190500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le Text"/>
          <p:cNvSpPr txBox="1">
            <a:spLocks noGrp="1"/>
          </p:cNvSpPr>
          <p:nvPr>
            <p:ph type="title"/>
          </p:nvPr>
        </p:nvSpPr>
        <p:spPr>
          <a:xfrm>
            <a:off x="457200" y="12636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575050" y="2399803"/>
            <a:ext cx="5111750" cy="358080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198" y="2425700"/>
            <a:ext cx="3008317" cy="352901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0" name="Picture Placeholder 2"/>
          <p:cNvSpPr>
            <a:spLocks noGrp="1"/>
          </p:cNvSpPr>
          <p:nvPr>
            <p:ph type="pic" idx="13"/>
          </p:nvPr>
        </p:nvSpPr>
        <p:spPr>
          <a:xfrm>
            <a:off x="-465444" y="-845062"/>
            <a:ext cx="9611033" cy="720827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01" name="Rectangle"/>
          <p:cNvSpPr/>
          <p:nvPr/>
        </p:nvSpPr>
        <p:spPr>
          <a:xfrm>
            <a:off x="629" y="282955"/>
            <a:ext cx="254001" cy="1016004"/>
          </a:xfrm>
          <a:prstGeom prst="rect">
            <a:avLst/>
          </a:prstGeom>
          <a:solidFill>
            <a:srgbClr val="E16E4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650240">
              <a:defRPr sz="2400">
                <a:latin typeface="Objectivity"/>
                <a:ea typeface="Objectivity"/>
                <a:cs typeface="Objectivity"/>
                <a:sym typeface="Objectivity"/>
              </a:defRPr>
            </a:pPr>
            <a:endParaRPr dirty="0"/>
          </a:p>
        </p:txBody>
      </p:sp>
      <p:sp>
        <p:nvSpPr>
          <p:cNvPr id="102" name="Rectangle"/>
          <p:cNvSpPr/>
          <p:nvPr/>
        </p:nvSpPr>
        <p:spPr>
          <a:xfrm>
            <a:off x="8898180" y="282955"/>
            <a:ext cx="254003" cy="1016004"/>
          </a:xfrm>
          <a:prstGeom prst="rect">
            <a:avLst/>
          </a:prstGeom>
          <a:solidFill>
            <a:srgbClr val="56176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650240">
              <a:defRPr sz="2400">
                <a:latin typeface="Objectivity"/>
                <a:ea typeface="Objectivity"/>
                <a:cs typeface="Objectivity"/>
                <a:sym typeface="Objectivity"/>
              </a:defRPr>
            </a:pPr>
            <a:endParaRPr dirty="0"/>
          </a:p>
        </p:txBody>
      </p:sp>
      <p:sp>
        <p:nvSpPr>
          <p:cNvPr id="103" name="Rectangle"/>
          <p:cNvSpPr/>
          <p:nvPr/>
        </p:nvSpPr>
        <p:spPr>
          <a:xfrm>
            <a:off x="629" y="5029634"/>
            <a:ext cx="254001" cy="1016003"/>
          </a:xfrm>
          <a:prstGeom prst="rect">
            <a:avLst/>
          </a:prstGeom>
          <a:solidFill>
            <a:srgbClr val="4572B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650240">
              <a:defRPr sz="2400">
                <a:latin typeface="Objectivity"/>
                <a:ea typeface="Objectivity"/>
                <a:cs typeface="Objectivity"/>
                <a:sym typeface="Objectivity"/>
              </a:defRPr>
            </a:pPr>
            <a:endParaRPr dirty="0"/>
          </a:p>
        </p:txBody>
      </p:sp>
      <p:sp>
        <p:nvSpPr>
          <p:cNvPr id="104" name="Rectangle"/>
          <p:cNvSpPr/>
          <p:nvPr/>
        </p:nvSpPr>
        <p:spPr>
          <a:xfrm>
            <a:off x="8898180" y="4977503"/>
            <a:ext cx="254003" cy="1016003"/>
          </a:xfrm>
          <a:prstGeom prst="rect">
            <a:avLst/>
          </a:prstGeom>
          <a:solidFill>
            <a:srgbClr val="497A3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650240">
              <a:defRPr sz="2400">
                <a:latin typeface="Objectivity"/>
                <a:ea typeface="Objectivity"/>
                <a:cs typeface="Objectivity"/>
                <a:sym typeface="Objectivity"/>
              </a:defRPr>
            </a:pPr>
            <a:endParaRPr dirty="0"/>
          </a:p>
        </p:txBody>
      </p:sp>
      <p:sp>
        <p:nvSpPr>
          <p:cNvPr id="105" name="Rectangle"/>
          <p:cNvSpPr/>
          <p:nvPr/>
        </p:nvSpPr>
        <p:spPr>
          <a:xfrm>
            <a:off x="177" y="6361950"/>
            <a:ext cx="9143646" cy="503939"/>
          </a:xfrm>
          <a:prstGeom prst="rect">
            <a:avLst/>
          </a:prstGeom>
          <a:solidFill>
            <a:srgbClr val="1A446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650240">
              <a:defRPr sz="2400">
                <a:latin typeface="Objectivity"/>
                <a:ea typeface="Objectivity"/>
                <a:cs typeface="Objectivity"/>
                <a:sym typeface="Objectivity"/>
              </a:defRPr>
            </a:pPr>
            <a:endParaRPr dirty="0"/>
          </a:p>
        </p:txBody>
      </p:sp>
      <p:sp>
        <p:nvSpPr>
          <p:cNvPr id="106" name="PERENNIA.CA"/>
          <p:cNvSpPr txBox="1"/>
          <p:nvPr/>
        </p:nvSpPr>
        <p:spPr>
          <a:xfrm>
            <a:off x="386581" y="6457282"/>
            <a:ext cx="2378484" cy="336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4184" tIns="54184" rIns="54184" bIns="54184" anchor="ctr">
            <a:spAutoFit/>
          </a:bodyPr>
          <a:lstStyle>
            <a:lvl1pPr algn="ctr" defTabSz="830861">
              <a:defRPr sz="1300" spc="325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dirty="0"/>
              <a:t>WWW.PERENNIA.CA</a:t>
            </a:r>
          </a:p>
        </p:txBody>
      </p:sp>
      <p:sp>
        <p:nvSpPr>
          <p:cNvPr id="107" name="PERENNIA.CA"/>
          <p:cNvSpPr txBox="1"/>
          <p:nvPr/>
        </p:nvSpPr>
        <p:spPr>
          <a:xfrm>
            <a:off x="5157964" y="6495169"/>
            <a:ext cx="2486065" cy="286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4184" tIns="54184" rIns="54184" bIns="54184" anchor="ctr">
            <a:spAutoFit/>
          </a:bodyPr>
          <a:lstStyle>
            <a:lvl1pPr algn="ctr" defTabSz="830861">
              <a:defRPr sz="1000" spc="25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dirty="0"/>
              <a:t>FOLLOW US @NSPERENNIA</a:t>
            </a:r>
          </a:p>
        </p:txBody>
      </p:sp>
      <p:pic>
        <p:nvPicPr>
          <p:cNvPr id="10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7937" y="6545774"/>
            <a:ext cx="839457" cy="184963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629" y="282955"/>
            <a:ext cx="254001" cy="1016004"/>
          </a:xfrm>
          <a:prstGeom prst="rect">
            <a:avLst/>
          </a:prstGeom>
          <a:solidFill>
            <a:srgbClr val="E16E4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650240">
              <a:defRPr sz="2400">
                <a:latin typeface="Objectivity"/>
                <a:ea typeface="Objectivity"/>
                <a:cs typeface="Objectivity"/>
                <a:sym typeface="Objectivity"/>
              </a:defRPr>
            </a:pPr>
            <a:endParaRPr dirty="0"/>
          </a:p>
        </p:txBody>
      </p:sp>
      <p:sp>
        <p:nvSpPr>
          <p:cNvPr id="3" name="Rectangle"/>
          <p:cNvSpPr/>
          <p:nvPr/>
        </p:nvSpPr>
        <p:spPr>
          <a:xfrm>
            <a:off x="8898180" y="282955"/>
            <a:ext cx="254003" cy="1016004"/>
          </a:xfrm>
          <a:prstGeom prst="rect">
            <a:avLst/>
          </a:prstGeom>
          <a:solidFill>
            <a:srgbClr val="56176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650240">
              <a:defRPr sz="2400">
                <a:latin typeface="Objectivity"/>
                <a:ea typeface="Objectivity"/>
                <a:cs typeface="Objectivity"/>
                <a:sym typeface="Objectivity"/>
              </a:defRPr>
            </a:pPr>
            <a:endParaRPr dirty="0"/>
          </a:p>
        </p:txBody>
      </p:sp>
      <p:sp>
        <p:nvSpPr>
          <p:cNvPr id="4" name="Rectangle"/>
          <p:cNvSpPr/>
          <p:nvPr/>
        </p:nvSpPr>
        <p:spPr>
          <a:xfrm>
            <a:off x="629" y="5029634"/>
            <a:ext cx="254001" cy="1016003"/>
          </a:xfrm>
          <a:prstGeom prst="rect">
            <a:avLst/>
          </a:prstGeom>
          <a:solidFill>
            <a:srgbClr val="4572B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650240">
              <a:defRPr sz="2400">
                <a:latin typeface="Objectivity"/>
                <a:ea typeface="Objectivity"/>
                <a:cs typeface="Objectivity"/>
                <a:sym typeface="Objectivity"/>
              </a:defRPr>
            </a:pPr>
            <a:endParaRPr dirty="0"/>
          </a:p>
        </p:txBody>
      </p:sp>
      <p:sp>
        <p:nvSpPr>
          <p:cNvPr id="5" name="Rectangle"/>
          <p:cNvSpPr/>
          <p:nvPr/>
        </p:nvSpPr>
        <p:spPr>
          <a:xfrm>
            <a:off x="8898180" y="4977503"/>
            <a:ext cx="254003" cy="1016003"/>
          </a:xfrm>
          <a:prstGeom prst="rect">
            <a:avLst/>
          </a:prstGeom>
          <a:solidFill>
            <a:srgbClr val="497A3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650240">
              <a:defRPr sz="2400">
                <a:latin typeface="Objectivity"/>
                <a:ea typeface="Objectivity"/>
                <a:cs typeface="Objectivity"/>
                <a:sym typeface="Objectivity"/>
              </a:defRPr>
            </a:pPr>
            <a:endParaRPr dirty="0"/>
          </a:p>
        </p:txBody>
      </p:sp>
      <p:sp>
        <p:nvSpPr>
          <p:cNvPr id="6" name="Rectangle"/>
          <p:cNvSpPr/>
          <p:nvPr/>
        </p:nvSpPr>
        <p:spPr>
          <a:xfrm>
            <a:off x="177" y="6361950"/>
            <a:ext cx="9143646" cy="503939"/>
          </a:xfrm>
          <a:prstGeom prst="rect">
            <a:avLst/>
          </a:prstGeom>
          <a:solidFill>
            <a:srgbClr val="1A446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650240">
              <a:defRPr sz="2400">
                <a:latin typeface="Objectivity"/>
                <a:ea typeface="Objectivity"/>
                <a:cs typeface="Objectivity"/>
                <a:sym typeface="Objectivity"/>
              </a:defRPr>
            </a:pPr>
            <a:endParaRPr dirty="0"/>
          </a:p>
        </p:txBody>
      </p:sp>
      <p:sp>
        <p:nvSpPr>
          <p:cNvPr id="7" name="PERENNIA.CA"/>
          <p:cNvSpPr txBox="1"/>
          <p:nvPr/>
        </p:nvSpPr>
        <p:spPr>
          <a:xfrm>
            <a:off x="386581" y="6457282"/>
            <a:ext cx="2378484" cy="336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4184" tIns="54184" rIns="54184" bIns="54184" anchor="ctr">
            <a:spAutoFit/>
          </a:bodyPr>
          <a:lstStyle>
            <a:lvl1pPr algn="ctr" defTabSz="830861">
              <a:defRPr sz="1300" spc="325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dirty="0"/>
              <a:t>WWW.PERENNIA.CA</a:t>
            </a:r>
          </a:p>
        </p:txBody>
      </p:sp>
      <p:sp>
        <p:nvSpPr>
          <p:cNvPr id="8" name="PERENNIA.CA"/>
          <p:cNvSpPr txBox="1"/>
          <p:nvPr/>
        </p:nvSpPr>
        <p:spPr>
          <a:xfrm>
            <a:off x="5157964" y="6495169"/>
            <a:ext cx="2486065" cy="286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4184" tIns="54184" rIns="54184" bIns="54184" anchor="ctr">
            <a:spAutoFit/>
          </a:bodyPr>
          <a:lstStyle>
            <a:lvl1pPr algn="ctr" defTabSz="830861">
              <a:defRPr sz="1000" spc="25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dirty="0"/>
              <a:t>FOLLOW US @NSPERENNIA</a:t>
            </a:r>
          </a:p>
        </p:txBody>
      </p:sp>
      <p:pic>
        <p:nvPicPr>
          <p:cNvPr id="9" name="Image" descr="Imag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57937" y="6545774"/>
            <a:ext cx="839457" cy="184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erenniaLogo_PMS.pdf" descr="PerenniaLogo_PMS.pd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76836" y="497801"/>
            <a:ext cx="1853506" cy="628135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57200" y="1290637"/>
            <a:ext cx="7842333" cy="1905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794000"/>
            <a:ext cx="8229600" cy="3260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81" y="6414762"/>
            <a:ext cx="258620" cy="24830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1A4467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1A4467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1A4467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1A4467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1A4467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1A4467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1A4467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1A4467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1A4467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5E5E5E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5E5E5E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5E5E5E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5E5E5E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5E5E5E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5E5E5E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5E5E5E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5E5E5E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5E5E5E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8/10/relationships/comments" Target="../comments/modernComment_12B_352FFA4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8/10/relationships/comments" Target="../comments/modernComment_10A_6CC697BB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17076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9AC6A-F0F0-4CF3-8FA6-31B2431CF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1727"/>
            <a:ext cx="7842333" cy="2733912"/>
          </a:xfrm>
        </p:spPr>
        <p:txBody>
          <a:bodyPr/>
          <a:lstStyle/>
          <a:p>
            <a:r>
              <a:rPr lang="en-CA" dirty="0"/>
              <a:t>Perennial weeds: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1C204-4E63-47D1-8507-5F8A7D421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399168"/>
            <a:ext cx="8229600" cy="3655409"/>
          </a:xfrm>
        </p:spPr>
        <p:txBody>
          <a:bodyPr>
            <a:normAutofit/>
          </a:bodyPr>
          <a:lstStyle/>
          <a:p>
            <a:r>
              <a:rPr lang="en-CA" dirty="0"/>
              <a:t>Wood Sorrel, Golden Rod, Clovers, Quack Grass, Vetch</a:t>
            </a:r>
          </a:p>
          <a:p>
            <a:pPr lvl="1"/>
            <a:r>
              <a:rPr lang="en-CA" dirty="0"/>
              <a:t>Proper burn down and field prep</a:t>
            </a:r>
          </a:p>
          <a:p>
            <a:pPr lvl="1"/>
            <a:r>
              <a:rPr lang="en-CA" dirty="0"/>
              <a:t>Start a year out, burn down, plant cover crops (two cycles), burn down again</a:t>
            </a:r>
          </a:p>
          <a:p>
            <a:pPr lvl="1"/>
            <a:r>
              <a:rPr lang="en-CA" dirty="0"/>
              <a:t>Never use Roundup alone for burndown</a:t>
            </a:r>
          </a:p>
          <a:p>
            <a:pPr marL="45720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78497621"/>
      </p:ext>
    </p:extLst>
  </p:cSld>
  <p:clrMapOvr>
    <a:masterClrMapping/>
  </p:clrMapOvr>
  <p:transition spd="med" advTm="55362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>
            <a:spLocks noGrp="1"/>
          </p:cNvSpPr>
          <p:nvPr>
            <p:ph type="title"/>
          </p:nvPr>
        </p:nvSpPr>
        <p:spPr>
          <a:xfrm>
            <a:off x="457200" y="1167897"/>
            <a:ext cx="7842333" cy="135802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Start clean and keep it clean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A54A4F-93FA-42D1-9DD0-AF26082B68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We have very good soil active and pre emergent products</a:t>
            </a:r>
          </a:p>
          <a:p>
            <a:r>
              <a:rPr lang="en-CA" dirty="0"/>
              <a:t>We have poorer post emergent products therefore we need to be PREVENTATIVE</a:t>
            </a:r>
          </a:p>
        </p:txBody>
      </p:sp>
    </p:spTree>
  </p:cSld>
  <p:clrMapOvr>
    <a:masterClrMapping/>
  </p:clrMapOvr>
  <p:transition spd="med" advTm="21635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52DD3-6118-4B33-B09B-60F7E6FE4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64938"/>
            <a:ext cx="7842333" cy="2581801"/>
          </a:xfrm>
        </p:spPr>
        <p:txBody>
          <a:bodyPr/>
          <a:lstStyle/>
          <a:p>
            <a:r>
              <a:rPr lang="en-CA" dirty="0"/>
              <a:t>Planting year program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C96991-F81C-4E3E-B2B8-60EB22D798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425AB4-C24F-443D-A7B9-EC0FAB31C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8754"/>
            <a:ext cx="9144000" cy="330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10478"/>
      </p:ext>
    </p:extLst>
  </p:cSld>
  <p:clrMapOvr>
    <a:masterClrMapping/>
  </p:clrMapOvr>
  <p:transition spd="med" advTm="218532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9AC6A-F0F0-4CF3-8FA6-31B2431CF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1C204-4E63-47D1-8507-5F8A7D421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4157" y="4342331"/>
            <a:ext cx="6075894" cy="2328197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1026" name="Picture 2" descr="Common Groundsel">
            <a:extLst>
              <a:ext uri="{FF2B5EF4-FFF2-40B4-BE49-F238E27FC236}">
                <a16:creationId xmlns:a16="http://schemas.microsoft.com/office/drawing/2014/main" id="{E006BCE9-F4C4-48CC-8A15-D2D885F6F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838" y="379413"/>
            <a:ext cx="3883162" cy="259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reeping buttercup identification and control: Ranunculus repens - King  County">
            <a:extLst>
              <a:ext uri="{FF2B5EF4-FFF2-40B4-BE49-F238E27FC236}">
                <a16:creationId xmlns:a16="http://schemas.microsoft.com/office/drawing/2014/main" id="{D86456DE-813C-465D-8960-FD8394E54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991874"/>
            <a:ext cx="3033477" cy="404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00246C8-E410-4910-9051-9928C480B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0" y="103982"/>
            <a:ext cx="5074985" cy="333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ood sorrel ">
            <a:extLst>
              <a:ext uri="{FF2B5EF4-FFF2-40B4-BE49-F238E27FC236}">
                <a16:creationId xmlns:a16="http://schemas.microsoft.com/office/drawing/2014/main" id="{1BB98A45-28A8-4D7E-953A-49EA95339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9002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orrel, Sheep (Sheep Sorrel) (Rumex acetosella) seeds | Strictly Medicinal  Seeds">
            <a:extLst>
              <a:ext uri="{FF2B5EF4-FFF2-40B4-BE49-F238E27FC236}">
                <a16:creationId xmlns:a16="http://schemas.microsoft.com/office/drawing/2014/main" id="{23495780-ADAE-4966-9486-ABCBBFA78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360" y="3000849"/>
            <a:ext cx="3516142" cy="323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378942"/>
      </p:ext>
    </p:extLst>
  </p:cSld>
  <p:clrMapOvr>
    <a:masterClrMapping/>
  </p:clrMapOvr>
  <p:transition spd="med" advTm="17054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52DD3-6118-4B33-B09B-60F7E6FE4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-64938"/>
            <a:ext cx="6215204" cy="2581801"/>
          </a:xfrm>
        </p:spPr>
        <p:txBody>
          <a:bodyPr/>
          <a:lstStyle/>
          <a:p>
            <a:r>
              <a:rPr lang="en-CA" dirty="0"/>
              <a:t>Planting year program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C96991-F81C-4E3E-B2B8-60EB22D798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425AB4-C24F-443D-A7B9-EC0FAB31C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48" y="2034310"/>
            <a:ext cx="9144000" cy="330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65000"/>
      </p:ext>
    </p:extLst>
  </p:cSld>
  <p:clrMapOvr>
    <a:masterClrMapping/>
  </p:clrMapOvr>
  <p:transition spd="med" advTm="218532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E9E21-EDFC-2A9E-A053-6259E1B75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NO TILLAGE IN-CROP ESTABLISHMENT YEAR!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14250C-073C-BC4D-64B8-F1C933552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04515"/>
            <a:ext cx="8229600" cy="2750062"/>
          </a:xfrm>
        </p:spPr>
        <p:txBody>
          <a:bodyPr/>
          <a:lstStyle/>
          <a:p>
            <a:r>
              <a:rPr lang="en-CA" dirty="0"/>
              <a:t>Tillage dilutes your residual herbicide, brings up more weed seeds which begets more tillage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8086504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9DD2B-9A34-48C2-A0FA-AAA260ABD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4445"/>
            <a:ext cx="5853065" cy="1964602"/>
          </a:xfrm>
        </p:spPr>
        <p:txBody>
          <a:bodyPr/>
          <a:lstStyle/>
          <a:p>
            <a:r>
              <a:rPr lang="en-CA" dirty="0"/>
              <a:t>Harvest year program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8A770B-1A73-44C7-B2E2-6796C711E5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AF2834-EB3A-4FB2-8CDD-9C0C80B33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" y="2120752"/>
            <a:ext cx="8372475" cy="39338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69FB76-6B89-42BF-EB80-2FEB7FE49C09}"/>
              </a:ext>
            </a:extLst>
          </p:cNvPr>
          <p:cNvSpPr txBox="1"/>
          <p:nvPr/>
        </p:nvSpPr>
        <p:spPr>
          <a:xfrm>
            <a:off x="3304515" y="5962639"/>
            <a:ext cx="5658416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- allow 10-14 days between sinbar and venture</a:t>
            </a:r>
            <a:endParaRPr kumimoji="0" lang="en-CA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92336710"/>
      </p:ext>
    </p:extLst>
  </p:cSld>
  <p:clrMapOvr>
    <a:masterClrMapping/>
  </p:clrMapOvr>
  <p:transition spd="med" advTm="182402"/>
  <p:extLst>
    <p:ext uri="{6950BFC3-D8DA-4A85-94F7-54DA5524770B}">
      <p188:commentRel xmlns:p188="http://schemas.microsoft.com/office/powerpoint/2018/8/main" r:id="rId2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1459A-BBFA-62C0-80AA-E0CAF04C5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Must break up Renovation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0247D-5374-6E28-9577-ACD837C60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CA" dirty="0"/>
              <a:t>Early Varieties </a:t>
            </a:r>
          </a:p>
          <a:p>
            <a:pPr lvl="2"/>
            <a:r>
              <a:rPr lang="en-CA" dirty="0"/>
              <a:t>Take out before weeds go to seed</a:t>
            </a:r>
          </a:p>
          <a:p>
            <a:pPr lvl="2"/>
            <a:r>
              <a:rPr lang="en-CA" dirty="0"/>
              <a:t>Do we need a spring herbicide on early maturing varieties</a:t>
            </a:r>
          </a:p>
          <a:p>
            <a:pPr lvl="2"/>
            <a:r>
              <a:rPr lang="en-CA" dirty="0"/>
              <a:t>Problems are only going to magnify in these areas as the season progresses if we don’t renovate early</a:t>
            </a:r>
          </a:p>
          <a:p>
            <a:pPr lvl="2"/>
            <a:r>
              <a:rPr lang="en-CA" dirty="0"/>
              <a:t>Maximize time for regrowth and set fruit buds</a:t>
            </a:r>
          </a:p>
          <a:p>
            <a:r>
              <a:rPr lang="en-CA" dirty="0"/>
              <a:t>Mid/late Varieties</a:t>
            </a:r>
          </a:p>
          <a:p>
            <a:pPr lvl="2"/>
            <a:r>
              <a:rPr lang="en-CA" dirty="0"/>
              <a:t>Hopefully are picking up less disease and insects from spent fields</a:t>
            </a:r>
          </a:p>
          <a:p>
            <a:pPr lvl="2"/>
            <a:r>
              <a:rPr lang="en-CA" dirty="0"/>
              <a:t>Yes you may have to clean out your sprayer….or have two sprayers</a:t>
            </a:r>
          </a:p>
        </p:txBody>
      </p:sp>
    </p:spTree>
    <p:extLst>
      <p:ext uri="{BB962C8B-B14F-4D97-AF65-F5344CB8AC3E}">
        <p14:creationId xmlns:p14="http://schemas.microsoft.com/office/powerpoint/2010/main" val="11781156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9DD2B-9A34-48C2-A0FA-AAA260ABD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44445"/>
            <a:ext cx="5943600" cy="1964602"/>
          </a:xfrm>
        </p:spPr>
        <p:txBody>
          <a:bodyPr/>
          <a:lstStyle/>
          <a:p>
            <a:r>
              <a:rPr lang="en-CA" dirty="0"/>
              <a:t>Harvest year program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8A770B-1A73-44C7-B2E2-6796C711E5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AF2834-EB3A-4FB2-8CDD-9C0C80B33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" y="2120752"/>
            <a:ext cx="837247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54299"/>
      </p:ext>
    </p:extLst>
  </p:cSld>
  <p:clrMapOvr>
    <a:masterClrMapping/>
  </p:clrMapOvr>
  <p:transition spd="med" advTm="182402"/>
  <p:extLst>
    <p:ext uri="{6950BFC3-D8DA-4A85-94F7-54DA5524770B}">
      <p188:commentRel xmlns:p188="http://schemas.microsoft.com/office/powerpoint/2018/8/main" r:id="rId2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B36A2-FD93-43A3-928A-8620F0E7E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7842333" cy="3195639"/>
          </a:xfrm>
        </p:spPr>
        <p:txBody>
          <a:bodyPr/>
          <a:lstStyle/>
          <a:p>
            <a:r>
              <a:rPr lang="en-CA" dirty="0"/>
              <a:t>Cautions: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29D9A-561F-4977-B702-F09B1955B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290528"/>
            <a:ext cx="8229600" cy="3764050"/>
          </a:xfrm>
        </p:spPr>
        <p:txBody>
          <a:bodyPr>
            <a:normAutofit fontScale="85000" lnSpcReduction="10000"/>
          </a:bodyPr>
          <a:lstStyle/>
          <a:p>
            <a:r>
              <a:rPr lang="en-CA" dirty="0"/>
              <a:t>These programs assume</a:t>
            </a:r>
          </a:p>
          <a:p>
            <a:pPr lvl="2"/>
            <a:r>
              <a:rPr lang="en-CA" dirty="0"/>
              <a:t>Good drainage</a:t>
            </a:r>
          </a:p>
          <a:p>
            <a:pPr lvl="2"/>
            <a:r>
              <a:rPr lang="en-CA" dirty="0"/>
              <a:t>Irrigation/rainfall when needed after application</a:t>
            </a:r>
          </a:p>
          <a:p>
            <a:pPr lvl="2"/>
            <a:r>
              <a:rPr lang="en-CA" dirty="0"/>
              <a:t>Healthy vigorous plants</a:t>
            </a:r>
          </a:p>
          <a:p>
            <a:pPr lvl="2"/>
            <a:r>
              <a:rPr lang="en-CA" dirty="0"/>
              <a:t>Good fertility</a:t>
            </a:r>
          </a:p>
          <a:p>
            <a:pPr lvl="2"/>
            <a:r>
              <a:rPr lang="en-CA" dirty="0"/>
              <a:t>Dormant applications when plants are dormant, soil is not frozen, no heavy rainfall directly after application </a:t>
            </a:r>
          </a:p>
        </p:txBody>
      </p:sp>
    </p:spTree>
    <p:extLst>
      <p:ext uri="{BB962C8B-B14F-4D97-AF65-F5344CB8AC3E}">
        <p14:creationId xmlns:p14="http://schemas.microsoft.com/office/powerpoint/2010/main" val="399391307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B06E5-0479-1400-75D7-15D6F9975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a play book?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3294A-3EA6-FDC9-A5E4-2CA548339D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04046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0D202-E422-CCB3-381E-665B8337D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Ok, what about a fungicide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483B6-29F2-1EF0-A679-AD910B25B7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941495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1D6B2-13E8-5F84-B94C-92B4FDA45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7559F-B062-067B-3E83-40E1F22667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C7A736-7750-4DA2-4C61-0E98B7054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34"/>
            <a:ext cx="9144000" cy="682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9580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A3117-241D-27D6-062B-B4E379BBD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98D6A-52B5-2CCC-75DF-4A3BBE67C7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3CD8D5-F6BF-D224-1D20-1F71314CD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85"/>
            <a:ext cx="9144000" cy="680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8455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A1882-494A-FB61-DAE7-39A77F0CF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178486-90FB-591A-E029-72EC1117A0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53EEEE-C0B2-BF4F-6430-FAAE38612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4" y="0"/>
            <a:ext cx="90866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7926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F6F18-129F-C5D1-A05A-8461DDE74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0903"/>
            <a:ext cx="7842333" cy="2534736"/>
          </a:xfrm>
        </p:spPr>
        <p:txBody>
          <a:bodyPr/>
          <a:lstStyle/>
          <a:p>
            <a:r>
              <a:rPr lang="en-CA" dirty="0"/>
              <a:t>We must fight tooth and nail to keep the fungicides we have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36BFF-4FE8-D087-FEA4-2508C3248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996697"/>
            <a:ext cx="8229600" cy="3057880"/>
          </a:xfrm>
        </p:spPr>
        <p:txBody>
          <a:bodyPr/>
          <a:lstStyle/>
          <a:p>
            <a:endParaRPr lang="en-CA" dirty="0"/>
          </a:p>
          <a:p>
            <a:endParaRPr lang="en-CA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BB4AABA-0013-E44F-9E40-23ADC12CCAE7}"/>
              </a:ext>
            </a:extLst>
          </p:cNvPr>
          <p:cNvSpPr txBox="1">
            <a:spLocks/>
          </p:cNvSpPr>
          <p:nvPr/>
        </p:nvSpPr>
        <p:spPr>
          <a:xfrm>
            <a:off x="457200" y="2794000"/>
            <a:ext cx="8229600" cy="3260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 lnSpcReduction="10000"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5E5E5E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5E5E5E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5E5E5E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5E5E5E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5E5E5E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5E5E5E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5E5E5E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5E5E5E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5E5E5E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hangingPunct="1">
              <a:buNone/>
            </a:pPr>
            <a:endParaRPr lang="en-CA" dirty="0"/>
          </a:p>
          <a:p>
            <a:pPr hangingPunct="1"/>
            <a:r>
              <a:rPr lang="en-CA" dirty="0"/>
              <a:t>$800 million to bring a new pesticide molecule to market</a:t>
            </a:r>
          </a:p>
          <a:p>
            <a:pPr hangingPunct="1"/>
            <a:r>
              <a:rPr lang="en-CA" dirty="0"/>
              <a:t>…….they aren’t coming</a:t>
            </a:r>
          </a:p>
          <a:p>
            <a:pPr hangingPunct="1"/>
            <a:r>
              <a:rPr lang="en-CA" dirty="0"/>
              <a:t>What is coming? Beneficials, Biologicals, PHP, botanical extracts, summer oils, neem oils</a:t>
            </a:r>
          </a:p>
        </p:txBody>
      </p:sp>
    </p:spTree>
    <p:extLst>
      <p:ext uri="{BB962C8B-B14F-4D97-AF65-F5344CB8AC3E}">
        <p14:creationId xmlns:p14="http://schemas.microsoft.com/office/powerpoint/2010/main" val="178321687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0D202-E422-CCB3-381E-665B8337D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3208"/>
            <a:ext cx="7842333" cy="2652431"/>
          </a:xfrm>
        </p:spPr>
        <p:txBody>
          <a:bodyPr/>
          <a:lstStyle/>
          <a:p>
            <a:r>
              <a:rPr lang="en-CA" dirty="0"/>
              <a:t>Ok, what about a fungicide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483B6-29F2-1EF0-A679-AD910B25B7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Establishment year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Harvest year</a:t>
            </a:r>
          </a:p>
          <a:p>
            <a:pPr lvl="2"/>
            <a:r>
              <a:rPr lang="en-CA" dirty="0"/>
              <a:t>Anthracnose in Nova Scotia is our most damaging disease</a:t>
            </a:r>
          </a:p>
        </p:txBody>
      </p:sp>
    </p:spTree>
    <p:extLst>
      <p:ext uri="{BB962C8B-B14F-4D97-AF65-F5344CB8AC3E}">
        <p14:creationId xmlns:p14="http://schemas.microsoft.com/office/powerpoint/2010/main" val="6175858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E4FCD-5146-4730-AF62-BDBD4C24D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6447453" cy="1726162"/>
          </a:xfrm>
        </p:spPr>
        <p:txBody>
          <a:bodyPr/>
          <a:lstStyle/>
          <a:p>
            <a:r>
              <a:rPr lang="en-CA" dirty="0"/>
              <a:t>Anthracnose symptoms of petioles and runners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71EEF-2A60-4CC8-8A4A-BF084629E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367485"/>
            <a:ext cx="8621485" cy="4440820"/>
          </a:xfrm>
        </p:spPr>
        <p:txBody>
          <a:bodyPr>
            <a:normAutofit/>
          </a:bodyPr>
          <a:lstStyle/>
          <a:p>
            <a:r>
              <a:rPr lang="en-CA" dirty="0"/>
              <a:t>Begin as red streak, develops into dark, sunken firm elongated lesion</a:t>
            </a:r>
          </a:p>
          <a:p>
            <a:r>
              <a:rPr lang="en-CA" dirty="0"/>
              <a:t>Lesions encircle the petiole causing leaf wilting </a:t>
            </a:r>
          </a:p>
          <a:p>
            <a:r>
              <a:rPr lang="en-CA" dirty="0"/>
              <a:t>When lesions girdle runners, daughter plants are either not formed or die off</a:t>
            </a:r>
          </a:p>
          <a:p>
            <a:r>
              <a:rPr lang="en-CA" dirty="0"/>
              <a:t>Younger runners and petioles are more susceptible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392274-EEC5-4BBA-94D2-8C853668C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09183"/>
            <a:ext cx="9144000" cy="274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7561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B0FCD-3775-4011-8010-24048608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89249"/>
            <a:ext cx="4562669" cy="2845837"/>
          </a:xfrm>
        </p:spPr>
        <p:txBody>
          <a:bodyPr/>
          <a:lstStyle/>
          <a:p>
            <a:pPr algn="l"/>
            <a:r>
              <a:rPr lang="en-CA" dirty="0"/>
              <a:t>Symptoms </a:t>
            </a:r>
            <a:br>
              <a:rPr lang="en-CA" dirty="0"/>
            </a:br>
            <a:r>
              <a:rPr lang="en-CA" dirty="0"/>
              <a:t>on fruit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075B9-5921-404F-AF7B-69A62C6CDA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B61226-A302-4E8E-9781-81BAA1439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075" y="3067610"/>
            <a:ext cx="4276725" cy="5314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FAD86C-05C1-402A-B424-C269C8772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314575"/>
            <a:ext cx="4333875" cy="454342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26BB84F-C638-4C6D-AF43-E2AC1D9C1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17" y="9486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634910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07FD5-605B-431B-84A8-D26A85DE7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Symptoms on fruit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17E3-BDE2-46A1-8FB3-9F905FE7D4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Start as sunken white water soaked lesion</a:t>
            </a:r>
          </a:p>
          <a:p>
            <a:r>
              <a:rPr lang="en-CA" dirty="0"/>
              <a:t>Quickly turn dark brown, sunken and dry</a:t>
            </a:r>
          </a:p>
          <a:p>
            <a:r>
              <a:rPr lang="en-CA" dirty="0"/>
              <a:t>These lesions are covered in orangish sticky spore masses</a:t>
            </a:r>
          </a:p>
          <a:p>
            <a:r>
              <a:rPr lang="en-CA" dirty="0"/>
              <a:t>Under very wet conditions the lesion may be surrounded by white mycelium</a:t>
            </a:r>
          </a:p>
        </p:txBody>
      </p:sp>
    </p:spTree>
    <p:extLst>
      <p:ext uri="{BB962C8B-B14F-4D97-AF65-F5344CB8AC3E}">
        <p14:creationId xmlns:p14="http://schemas.microsoft.com/office/powerpoint/2010/main" val="1851602186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E74E4-D141-4349-8CFC-03DE4633E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Slow the spread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1AE1C-3A54-4E63-B6A7-2B36660A8A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Good mulches to decrease splashing</a:t>
            </a:r>
          </a:p>
          <a:p>
            <a:r>
              <a:rPr lang="en-CA" dirty="0"/>
              <a:t>Removal of infect fruit from field</a:t>
            </a:r>
          </a:p>
          <a:p>
            <a:r>
              <a:rPr lang="en-CA" dirty="0"/>
              <a:t>Install drip irrigation over sprinkler irrigation</a:t>
            </a:r>
          </a:p>
          <a:p>
            <a:r>
              <a:rPr lang="en-CA" dirty="0"/>
              <a:t>Refrain from working in fields when wet</a:t>
            </a:r>
          </a:p>
          <a:p>
            <a:r>
              <a:rPr lang="en-CA" dirty="0"/>
              <a:t>Work from newer cleaner fields to older fields</a:t>
            </a:r>
          </a:p>
          <a:p>
            <a:r>
              <a:rPr lang="en-CA" dirty="0"/>
              <a:t>Tight picking schedule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2971413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03C5E-10C3-4071-959B-9F3EAB62C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65837"/>
            <a:ext cx="7842333" cy="1367074"/>
          </a:xfrm>
        </p:spPr>
        <p:txBody>
          <a:bodyPr>
            <a:normAutofit fontScale="90000"/>
          </a:bodyPr>
          <a:lstStyle/>
          <a:p>
            <a:r>
              <a:rPr lang="en-CA" dirty="0"/>
              <a:t>2020 Berry Grower Survey:</a:t>
            </a:r>
            <a:br>
              <a:rPr lang="en-CA" dirty="0"/>
            </a:br>
            <a:r>
              <a:rPr lang="en-CA" dirty="0"/>
              <a:t>In a “normal year”, what pests are the greatest threat to your strawberry production?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A58074-5387-41CF-A9C7-AC6B2FFA9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241141"/>
            <a:ext cx="8229600" cy="2969536"/>
          </a:xfrm>
        </p:spPr>
        <p:txBody>
          <a:bodyPr>
            <a:normAutofit/>
          </a:bodyPr>
          <a:lstStyle/>
          <a:p>
            <a:endParaRPr lang="en-CA" dirty="0">
              <a:solidFill>
                <a:schemeClr val="tx1"/>
              </a:solidFill>
            </a:endParaRPr>
          </a:p>
          <a:p>
            <a:r>
              <a:rPr lang="en-CA" dirty="0">
                <a:solidFill>
                  <a:schemeClr val="tx1"/>
                </a:solidFill>
              </a:rPr>
              <a:t>Weed 73.3 %</a:t>
            </a:r>
          </a:p>
        </p:txBody>
      </p:sp>
    </p:spTree>
    <p:extLst>
      <p:ext uri="{BB962C8B-B14F-4D97-AF65-F5344CB8AC3E}">
        <p14:creationId xmlns:p14="http://schemas.microsoft.com/office/powerpoint/2010/main" val="3796938379"/>
      </p:ext>
    </p:extLst>
  </p:cSld>
  <p:clrMapOvr>
    <a:masterClrMapping/>
  </p:clrMapOvr>
  <p:transition spd="med" advTm="160343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5D47A-1B14-4303-B1A2-7330AA1A4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307"/>
            <a:ext cx="5243804" cy="1511558"/>
          </a:xfrm>
        </p:spPr>
        <p:txBody>
          <a:bodyPr/>
          <a:lstStyle/>
          <a:p>
            <a:r>
              <a:rPr lang="en-CA" dirty="0"/>
              <a:t>Control Products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7950B-9FD5-4FD1-95CE-EB465B24E9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Suspected resistance of group 11 therefore mix with Captan/Maestro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E9AAB6-CC0F-4964-86CB-1E6F1CEF9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92" y="1237953"/>
            <a:ext cx="8490953" cy="360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03451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28A9-3747-44FC-8F50-296C81BE8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Proposed spray program for Junebearing Strawberries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6FAF8-8B38-4B2D-B350-4D1056DB92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Pre-Bloom: 2 applications of Bravo (M) </a:t>
            </a:r>
            <a:r>
              <a:rPr lang="en-CA" sz="1200" dirty="0"/>
              <a:t>(max apps 3/year)</a:t>
            </a:r>
            <a:r>
              <a:rPr lang="en-CA" dirty="0"/>
              <a:t> primarily for botrytis  </a:t>
            </a:r>
          </a:p>
          <a:p>
            <a:r>
              <a:rPr lang="en-CA" dirty="0"/>
              <a:t>Bloom: Captan (M)</a:t>
            </a:r>
            <a:r>
              <a:rPr lang="en-CA" sz="2800" dirty="0"/>
              <a:t> or Folpan (M)</a:t>
            </a:r>
            <a:r>
              <a:rPr lang="en-CA" sz="1300" dirty="0"/>
              <a:t>(max apps 6/year),</a:t>
            </a:r>
            <a:r>
              <a:rPr lang="en-CA" dirty="0"/>
              <a:t> Miravis Prime (7+12) </a:t>
            </a:r>
            <a:r>
              <a:rPr lang="en-CA" sz="1300" dirty="0"/>
              <a:t>(max apps 3/year)</a:t>
            </a:r>
            <a:endParaRPr lang="en-CA" dirty="0"/>
          </a:p>
          <a:p>
            <a:endParaRPr lang="en-CA" dirty="0"/>
          </a:p>
          <a:p>
            <a:r>
              <a:rPr lang="en-CA" dirty="0"/>
              <a:t>Through harvest rotate through Miravis, Switch and Diplomat </a:t>
            </a:r>
          </a:p>
          <a:p>
            <a:pPr lvl="5"/>
            <a:r>
              <a:rPr lang="en-CA" sz="1600" dirty="0"/>
              <a:t>Pay particular attention to Annapolis, Cavendish, Kent and Mira</a:t>
            </a:r>
          </a:p>
        </p:txBody>
      </p:sp>
    </p:spTree>
    <p:extLst>
      <p:ext uri="{BB962C8B-B14F-4D97-AF65-F5344CB8AC3E}">
        <p14:creationId xmlns:p14="http://schemas.microsoft.com/office/powerpoint/2010/main" val="1979419956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A9481-15ED-4A1F-B8E6-B3714209D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Proposed Everbearing Strawberry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62845-8AAE-42A6-B767-D2C5DC2880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CA" dirty="0"/>
              <a:t>Pre-bloom: same as June bearing</a:t>
            </a:r>
          </a:p>
          <a:p>
            <a:r>
              <a:rPr lang="en-CA" dirty="0"/>
              <a:t>Through harvest rotate through Miravis, Switch, group 11 with Captan/Maestro and Diplomat</a:t>
            </a:r>
          </a:p>
          <a:p>
            <a:pPr lvl="5"/>
            <a:r>
              <a:rPr lang="en-CA" sz="1800" dirty="0"/>
              <a:t>Keep in mind Diplomat will need another product with it for powdery mildew and botrytis control</a:t>
            </a:r>
          </a:p>
          <a:p>
            <a:r>
              <a:rPr lang="en-CA" dirty="0"/>
              <a:t>During the summer rest period rely on Captan/Maestro </a:t>
            </a:r>
          </a:p>
          <a:p>
            <a:pPr lvl="5"/>
            <a:r>
              <a:rPr lang="en-CA" sz="1700" dirty="0"/>
              <a:t>Watch all everbearing varieties while Albion is less susceptible</a:t>
            </a:r>
          </a:p>
          <a:p>
            <a:pPr marL="2286000" lvl="5" indent="0">
              <a:buNone/>
            </a:pPr>
            <a:r>
              <a:rPr lang="en-CA" dirty="0"/>
              <a:t> 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3549783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3E5E4-F5D6-ECF4-09F0-459AA9E9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E7912-4C52-2BA4-8925-C7F3AB298D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12EF5E-9570-996A-8FD3-2EF14702E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916" y="0"/>
            <a:ext cx="6772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33502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3E143-D57E-0691-0A04-76C6F16F0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03423"/>
            <a:ext cx="7842333" cy="1622906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17121-F434-FF92-DCEF-075CFAA5C2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186B7F-C967-E446-BEA4-02AF4DF4A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238905"/>
            <a:ext cx="6396272" cy="58156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DFD90C-600E-14D8-4686-3B76F3591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909" y="3576637"/>
            <a:ext cx="466725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49732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452F7-F4B7-B2A9-6FC7-8D76A09BE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Post Harvest Fungicide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43FB2-6D40-655F-46DA-45CACB4202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Anthracnose?</a:t>
            </a:r>
          </a:p>
          <a:p>
            <a:r>
              <a:rPr lang="en-CA" dirty="0"/>
              <a:t>Powdery mildew?</a:t>
            </a:r>
          </a:p>
        </p:txBody>
      </p:sp>
    </p:spTree>
    <p:extLst>
      <p:ext uri="{BB962C8B-B14F-4D97-AF65-F5344CB8AC3E}">
        <p14:creationId xmlns:p14="http://schemas.microsoft.com/office/powerpoint/2010/main" val="2900211924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297E7-92A1-C104-CE05-6C48E2683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8844"/>
            <a:ext cx="7842333" cy="1530035"/>
          </a:xfrm>
        </p:spPr>
        <p:txBody>
          <a:bodyPr/>
          <a:lstStyle/>
          <a:p>
            <a:r>
              <a:rPr lang="en-CA" dirty="0"/>
              <a:t>Insecticide?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A1541-B597-468A-61E7-DC8EDB3078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Aphids</a:t>
            </a:r>
          </a:p>
          <a:p>
            <a:r>
              <a:rPr lang="en-CA" dirty="0"/>
              <a:t>Strawberry clipper weevil</a:t>
            </a:r>
          </a:p>
          <a:p>
            <a:r>
              <a:rPr lang="en-CA" dirty="0"/>
              <a:t>Thrips</a:t>
            </a:r>
          </a:p>
          <a:p>
            <a:r>
              <a:rPr lang="en-CA" dirty="0"/>
              <a:t>Tarnish Plant bug</a:t>
            </a:r>
          </a:p>
          <a:p>
            <a:r>
              <a:rPr lang="en-CA" dirty="0"/>
              <a:t>Strawberry </a:t>
            </a:r>
            <a:r>
              <a:rPr lang="en-CA"/>
              <a:t>root weevil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43151688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C5570-D1FE-444C-810A-816DEF54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5FA48-105D-4982-A092-124E512789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Sonny Murray: Smurray@perennia.ca</a:t>
            </a:r>
          </a:p>
        </p:txBody>
      </p:sp>
      <p:pic>
        <p:nvPicPr>
          <p:cNvPr id="3074" name="Picture 2" descr="Figure 1. Matted-row field of June-bearing (short-day) strawberries grown on flat ground in Oregon.">
            <a:extLst>
              <a:ext uri="{FF2B5EF4-FFF2-40B4-BE49-F238E27FC236}">
                <a16:creationId xmlns:a16="http://schemas.microsoft.com/office/drawing/2014/main" id="{C1E9506E-01B4-487C-A47B-B452A09FF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73" y="-1"/>
            <a:ext cx="5767228" cy="432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400C306-C8E6-46D7-9CE9-01B20124A8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59617"/>
      </p:ext>
    </p:extLst>
  </p:cSld>
  <p:clrMapOvr>
    <a:masterClrMapping/>
  </p:clrMapOvr>
  <p:transition spd="med" advTm="570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F467-7410-4293-B071-346B9EB93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2020 Grower Survey: </a:t>
            </a:r>
            <a:br>
              <a:rPr lang="en-CA" dirty="0"/>
            </a:br>
            <a:r>
              <a:rPr lang="en-CA" dirty="0"/>
              <a:t>How many applications for herbicides in one year?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6A226-60C5-4543-B54F-27ED889C0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794001"/>
            <a:ext cx="8229600" cy="2969802"/>
          </a:xfrm>
        </p:spPr>
        <p:txBody>
          <a:bodyPr/>
          <a:lstStyle/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B6D2CB9-186D-4A1B-A384-6F65A0D969C4}"/>
              </a:ext>
            </a:extLst>
          </p:cNvPr>
          <p:cNvSpPr txBox="1">
            <a:spLocks/>
          </p:cNvSpPr>
          <p:nvPr/>
        </p:nvSpPr>
        <p:spPr>
          <a:xfrm>
            <a:off x="457200" y="3429000"/>
            <a:ext cx="8229600" cy="280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5E5E5E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5E5E5E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5E5E5E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5E5E5E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5E5E5E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5E5E5E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5E5E5E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5E5E5E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5E5E5E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en-CA" dirty="0"/>
              <a:t>0,2,3,4</a:t>
            </a:r>
          </a:p>
          <a:p>
            <a:pPr hangingPunct="1"/>
            <a:r>
              <a:rPr lang="en-CA" dirty="0"/>
              <a:t>Once at end of season</a:t>
            </a:r>
          </a:p>
          <a:p>
            <a:pPr hangingPunct="1"/>
            <a:r>
              <a:rPr lang="en-CA" dirty="0"/>
              <a:t>None except between plastic rows</a:t>
            </a:r>
          </a:p>
        </p:txBody>
      </p:sp>
    </p:spTree>
    <p:extLst>
      <p:ext uri="{BB962C8B-B14F-4D97-AF65-F5344CB8AC3E}">
        <p14:creationId xmlns:p14="http://schemas.microsoft.com/office/powerpoint/2010/main" val="3511421825"/>
      </p:ext>
    </p:extLst>
  </p:cSld>
  <p:clrMapOvr>
    <a:masterClrMapping/>
  </p:clrMapOvr>
  <p:transition spd="med" advTm="5699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7C10C-D1EA-45BF-BC38-12C0C99E9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Largest Limiting factor in Berry Production from the Survey: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B56DAD-8BA2-4F04-84E7-26C31B5FA0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/>
              <a:t>Labour!!!!</a:t>
            </a:r>
          </a:p>
          <a:p>
            <a:endParaRPr lang="en-CA" dirty="0"/>
          </a:p>
          <a:p>
            <a:r>
              <a:rPr lang="en-CA" dirty="0"/>
              <a:t>Your labour is too valuable to be pulling weeds and cultivating </a:t>
            </a:r>
          </a:p>
        </p:txBody>
      </p:sp>
    </p:spTree>
    <p:extLst>
      <p:ext uri="{BB962C8B-B14F-4D97-AF65-F5344CB8AC3E}">
        <p14:creationId xmlns:p14="http://schemas.microsoft.com/office/powerpoint/2010/main" val="324623181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>
            <a:spLocks noGrp="1"/>
          </p:cNvSpPr>
          <p:nvPr>
            <p:ph type="title"/>
          </p:nvPr>
        </p:nvSpPr>
        <p:spPr>
          <a:xfrm>
            <a:off x="457200" y="1200102"/>
            <a:ext cx="7842333" cy="1905002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20" name="Body"/>
          <p:cNvSpPr txBox="1">
            <a:spLocks noGrp="1"/>
          </p:cNvSpPr>
          <p:nvPr>
            <p:ph type="body" idx="1"/>
          </p:nvPr>
        </p:nvSpPr>
        <p:spPr>
          <a:xfrm>
            <a:off x="4171308" y="2794000"/>
            <a:ext cx="4515492" cy="326057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15563E-83D7-43BA-BA1A-5440378AD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167"/>
            <a:ext cx="9144000" cy="61207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1747F5-8646-4B2B-834A-3503F408B79A}"/>
              </a:ext>
            </a:extLst>
          </p:cNvPr>
          <p:cNvSpPr txBox="1"/>
          <p:nvPr/>
        </p:nvSpPr>
        <p:spPr>
          <a:xfrm>
            <a:off x="5024673" y="5642107"/>
            <a:ext cx="4119327" cy="64632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A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Initiated by Angela Gourd, </a:t>
            </a:r>
            <a:r>
              <a:rPr lang="en-CA" dirty="0"/>
              <a:t>completed by Laura Anderson of NSDA</a:t>
            </a:r>
            <a:endParaRPr kumimoji="0" lang="en-CA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49185930"/>
      </p:ext>
    </p:extLst>
  </p:cSld>
  <p:clrMapOvr>
    <a:masterClrMapping/>
  </p:clrMapOvr>
  <p:transition spd="med" advTm="2771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9AC6A-F0F0-4CF3-8FA6-31B2431CF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1C204-4E63-47D1-8507-5F8A7D4217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0DFB3D-2EBD-4487-95D1-0AEE90AD9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2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42750"/>
      </p:ext>
    </p:extLst>
  </p:cSld>
  <p:clrMapOvr>
    <a:masterClrMapping/>
  </p:clrMapOvr>
  <p:transition spd="med" advTm="1480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F8438-FE1E-4780-B1D7-076102E2F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2E825-7609-4D69-B030-A996526D26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6D0304-BCF2-4CD0-8BCB-A8FBD6CF4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900"/>
            <a:ext cx="9144000" cy="575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19929"/>
      </p:ext>
    </p:extLst>
  </p:cSld>
  <p:clrMapOvr>
    <a:masterClrMapping/>
  </p:clrMapOvr>
  <p:transition spd="med" advTm="29034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C3432-87BB-472F-A001-9880154BB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375"/>
            <a:ext cx="7842333" cy="2163778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AAA08-AB6F-4CAC-8995-158E10AEA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19748"/>
            <a:ext cx="8229600" cy="4234830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8C7F09-C1D3-4E00-8990-F45E95386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870" y="0"/>
            <a:ext cx="55842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43938"/>
      </p:ext>
    </p:extLst>
  </p:cSld>
  <p:clrMapOvr>
    <a:masterClrMapping/>
  </p:clrMapOvr>
  <p:transition spd="med" advTm="85436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3427</TotalTime>
  <Words>696</Words>
  <Application>Microsoft Office PowerPoint</Application>
  <PresentationFormat>On-screen Show (4:3)</PresentationFormat>
  <Paragraphs>111</Paragraphs>
  <Slides>37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Avenir Heavy</vt:lpstr>
      <vt:lpstr>Calibri</vt:lpstr>
      <vt:lpstr>Helvetica</vt:lpstr>
      <vt:lpstr>Objectivity</vt:lpstr>
      <vt:lpstr>Office Theme</vt:lpstr>
      <vt:lpstr>PowerPoint Presentation</vt:lpstr>
      <vt:lpstr>Why a play book?</vt:lpstr>
      <vt:lpstr>2020 Berry Grower Survey: In a “normal year”, what pests are the greatest threat to your strawberry production?</vt:lpstr>
      <vt:lpstr>2020 Grower Survey:  How many applications for herbicides in one year? </vt:lpstr>
      <vt:lpstr>Largest Limiting factor in Berry Production from the Survey:</vt:lpstr>
      <vt:lpstr>PowerPoint Presentation</vt:lpstr>
      <vt:lpstr>PowerPoint Presentation</vt:lpstr>
      <vt:lpstr>PowerPoint Presentation</vt:lpstr>
      <vt:lpstr>PowerPoint Presentation</vt:lpstr>
      <vt:lpstr>Perennial weeds:</vt:lpstr>
      <vt:lpstr>Start clean and keep it clean</vt:lpstr>
      <vt:lpstr>Planting year program</vt:lpstr>
      <vt:lpstr>PowerPoint Presentation</vt:lpstr>
      <vt:lpstr>Planting year program</vt:lpstr>
      <vt:lpstr>NO TILLAGE IN-CROP ESTABLISHMENT YEAR!</vt:lpstr>
      <vt:lpstr>Harvest year program</vt:lpstr>
      <vt:lpstr>Must break up Renovation</vt:lpstr>
      <vt:lpstr>Harvest year program</vt:lpstr>
      <vt:lpstr>Cautions:</vt:lpstr>
      <vt:lpstr>Ok, what about a fungicide program</vt:lpstr>
      <vt:lpstr>PowerPoint Presentation</vt:lpstr>
      <vt:lpstr>PowerPoint Presentation</vt:lpstr>
      <vt:lpstr>PowerPoint Presentation</vt:lpstr>
      <vt:lpstr>We must fight tooth and nail to keep the fungicides we have</vt:lpstr>
      <vt:lpstr>Ok, what about a fungicide program</vt:lpstr>
      <vt:lpstr>Anthracnose symptoms of petioles and runners</vt:lpstr>
      <vt:lpstr>Symptoms  on fruit</vt:lpstr>
      <vt:lpstr>Symptoms on fruit</vt:lpstr>
      <vt:lpstr>Slow the spread</vt:lpstr>
      <vt:lpstr>Control Products</vt:lpstr>
      <vt:lpstr>Proposed spray program for Junebearing Strawberries</vt:lpstr>
      <vt:lpstr>Proposed Everbearing Strawberry</vt:lpstr>
      <vt:lpstr>PowerPoint Presentation</vt:lpstr>
      <vt:lpstr>PowerPoint Presentation</vt:lpstr>
      <vt:lpstr>Post Harvest Fungicide</vt:lpstr>
      <vt:lpstr>Insecticide?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Sonny Murray</dc:creator>
  <cp:lastModifiedBy>Sonny Murray</cp:lastModifiedBy>
  <cp:revision>8</cp:revision>
  <cp:lastPrinted>2022-03-15T10:36:32Z</cp:lastPrinted>
  <dcterms:modified xsi:type="dcterms:W3CDTF">2023-03-14T12:59:30Z</dcterms:modified>
</cp:coreProperties>
</file>