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325" r:id="rId3"/>
    <p:sldId id="312" r:id="rId4"/>
    <p:sldId id="313" r:id="rId5"/>
    <p:sldId id="314" r:id="rId6"/>
    <p:sldId id="326" r:id="rId7"/>
    <p:sldId id="327" r:id="rId8"/>
    <p:sldId id="315" r:id="rId9"/>
    <p:sldId id="316" r:id="rId10"/>
    <p:sldId id="317" r:id="rId11"/>
    <p:sldId id="332" r:id="rId12"/>
    <p:sldId id="328" r:id="rId13"/>
    <p:sldId id="329" r:id="rId14"/>
    <p:sldId id="330" r:id="rId15"/>
    <p:sldId id="334" r:id="rId16"/>
    <p:sldId id="335" r:id="rId17"/>
    <p:sldId id="333" r:id="rId18"/>
    <p:sldId id="519" r:id="rId19"/>
    <p:sldId id="520" r:id="rId20"/>
    <p:sldId id="543" r:id="rId21"/>
    <p:sldId id="521" r:id="rId22"/>
    <p:sldId id="544" r:id="rId23"/>
    <p:sldId id="351" r:id="rId24"/>
    <p:sldId id="348" r:id="rId25"/>
    <p:sldId id="349" r:id="rId26"/>
    <p:sldId id="350" r:id="rId27"/>
    <p:sldId id="331" r:id="rId28"/>
  </p:sldIdLst>
  <p:sldSz cx="9144000" cy="6858000" type="screen4x3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312E36-732E-44D1-95EF-EABB57F2D05A}" v="1" dt="2023-03-11T13:13:24.13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ny Murray" userId="68354808-4e67-4a11-bc39-5c07a33fc782" providerId="ADAL" clId="{33312E36-732E-44D1-95EF-EABB57F2D05A}"/>
    <pc:docChg chg="custSel addSld modSld">
      <pc:chgData name="Sonny Murray" userId="68354808-4e67-4a11-bc39-5c07a33fc782" providerId="ADAL" clId="{33312E36-732E-44D1-95EF-EABB57F2D05A}" dt="2023-03-14T12:11:13.363" v="424" actId="20577"/>
      <pc:docMkLst>
        <pc:docMk/>
      </pc:docMkLst>
      <pc:sldChg chg="modSp mod">
        <pc:chgData name="Sonny Murray" userId="68354808-4e67-4a11-bc39-5c07a33fc782" providerId="ADAL" clId="{33312E36-732E-44D1-95EF-EABB57F2D05A}" dt="2023-03-11T13:33:37.451" v="118" actId="313"/>
        <pc:sldMkLst>
          <pc:docMk/>
          <pc:sldMk cId="3557140232" sldId="313"/>
        </pc:sldMkLst>
        <pc:spChg chg="mod">
          <ac:chgData name="Sonny Murray" userId="68354808-4e67-4a11-bc39-5c07a33fc782" providerId="ADAL" clId="{33312E36-732E-44D1-95EF-EABB57F2D05A}" dt="2023-03-11T13:33:37.451" v="118" actId="313"/>
          <ac:spMkLst>
            <pc:docMk/>
            <pc:sldMk cId="3557140232" sldId="313"/>
            <ac:spMk id="3" creationId="{B8E27A0D-B390-EB92-CF50-2900CFC0655F}"/>
          </ac:spMkLst>
        </pc:spChg>
      </pc:sldChg>
      <pc:sldChg chg="modSp mod">
        <pc:chgData name="Sonny Murray" userId="68354808-4e67-4a11-bc39-5c07a33fc782" providerId="ADAL" clId="{33312E36-732E-44D1-95EF-EABB57F2D05A}" dt="2023-03-14T12:01:06.378" v="293" actId="20577"/>
        <pc:sldMkLst>
          <pc:docMk/>
          <pc:sldMk cId="3234348404" sldId="314"/>
        </pc:sldMkLst>
        <pc:spChg chg="mod">
          <ac:chgData name="Sonny Murray" userId="68354808-4e67-4a11-bc39-5c07a33fc782" providerId="ADAL" clId="{33312E36-732E-44D1-95EF-EABB57F2D05A}" dt="2023-03-14T12:01:06.378" v="293" actId="20577"/>
          <ac:spMkLst>
            <pc:docMk/>
            <pc:sldMk cId="3234348404" sldId="314"/>
            <ac:spMk id="3" creationId="{C8877F98-502D-8CA2-D465-7E96C17B4E78}"/>
          </ac:spMkLst>
        </pc:spChg>
      </pc:sldChg>
      <pc:sldChg chg="modSp mod">
        <pc:chgData name="Sonny Murray" userId="68354808-4e67-4a11-bc39-5c07a33fc782" providerId="ADAL" clId="{33312E36-732E-44D1-95EF-EABB57F2D05A}" dt="2023-03-11T13:33:07.258" v="114" actId="20577"/>
        <pc:sldMkLst>
          <pc:docMk/>
          <pc:sldMk cId="388898615" sldId="315"/>
        </pc:sldMkLst>
        <pc:spChg chg="mod">
          <ac:chgData name="Sonny Murray" userId="68354808-4e67-4a11-bc39-5c07a33fc782" providerId="ADAL" clId="{33312E36-732E-44D1-95EF-EABB57F2D05A}" dt="2023-03-11T13:23:23.916" v="6" actId="14100"/>
          <ac:spMkLst>
            <pc:docMk/>
            <pc:sldMk cId="388898615" sldId="315"/>
            <ac:spMk id="2" creationId="{FEC84D89-E9AA-05EA-3B90-72A152635DE6}"/>
          </ac:spMkLst>
        </pc:spChg>
        <pc:spChg chg="mod">
          <ac:chgData name="Sonny Murray" userId="68354808-4e67-4a11-bc39-5c07a33fc782" providerId="ADAL" clId="{33312E36-732E-44D1-95EF-EABB57F2D05A}" dt="2023-03-11T13:33:07.258" v="114" actId="20577"/>
          <ac:spMkLst>
            <pc:docMk/>
            <pc:sldMk cId="388898615" sldId="315"/>
            <ac:spMk id="3" creationId="{E8EA4DC1-6978-09DC-EA9E-7E6791754549}"/>
          </ac:spMkLst>
        </pc:spChg>
      </pc:sldChg>
      <pc:sldChg chg="modSp mod">
        <pc:chgData name="Sonny Murray" userId="68354808-4e67-4a11-bc39-5c07a33fc782" providerId="ADAL" clId="{33312E36-732E-44D1-95EF-EABB57F2D05A}" dt="2023-03-14T12:05:29.060" v="347" actId="5793"/>
        <pc:sldMkLst>
          <pc:docMk/>
          <pc:sldMk cId="3545351103" sldId="316"/>
        </pc:sldMkLst>
        <pc:spChg chg="mod">
          <ac:chgData name="Sonny Murray" userId="68354808-4e67-4a11-bc39-5c07a33fc782" providerId="ADAL" clId="{33312E36-732E-44D1-95EF-EABB57F2D05A}" dt="2023-03-14T12:05:29.060" v="347" actId="5793"/>
          <ac:spMkLst>
            <pc:docMk/>
            <pc:sldMk cId="3545351103" sldId="316"/>
            <ac:spMk id="3" creationId="{9DA3F54C-7B53-B239-4AE7-AF34FB132437}"/>
          </ac:spMkLst>
        </pc:spChg>
      </pc:sldChg>
      <pc:sldChg chg="modSp mod">
        <pc:chgData name="Sonny Murray" userId="68354808-4e67-4a11-bc39-5c07a33fc782" providerId="ADAL" clId="{33312E36-732E-44D1-95EF-EABB57F2D05A}" dt="2023-03-14T11:59:52.721" v="283" actId="20577"/>
        <pc:sldMkLst>
          <pc:docMk/>
          <pc:sldMk cId="1581418151" sldId="325"/>
        </pc:sldMkLst>
        <pc:spChg chg="mod">
          <ac:chgData name="Sonny Murray" userId="68354808-4e67-4a11-bc39-5c07a33fc782" providerId="ADAL" clId="{33312E36-732E-44D1-95EF-EABB57F2D05A}" dt="2023-03-14T11:59:52.721" v="283" actId="20577"/>
          <ac:spMkLst>
            <pc:docMk/>
            <pc:sldMk cId="1581418151" sldId="325"/>
            <ac:spMk id="3" creationId="{E3686236-E416-F454-2F0C-57529D8B8425}"/>
          </ac:spMkLst>
        </pc:spChg>
      </pc:sldChg>
      <pc:sldChg chg="modSp mod">
        <pc:chgData name="Sonny Murray" userId="68354808-4e67-4a11-bc39-5c07a33fc782" providerId="ADAL" clId="{33312E36-732E-44D1-95EF-EABB57F2D05A}" dt="2023-03-14T12:11:13.363" v="424" actId="20577"/>
        <pc:sldMkLst>
          <pc:docMk/>
          <pc:sldMk cId="1289030537" sldId="334"/>
        </pc:sldMkLst>
        <pc:spChg chg="mod">
          <ac:chgData name="Sonny Murray" userId="68354808-4e67-4a11-bc39-5c07a33fc782" providerId="ADAL" clId="{33312E36-732E-44D1-95EF-EABB57F2D05A}" dt="2023-03-14T12:11:13.363" v="424" actId="20577"/>
          <ac:spMkLst>
            <pc:docMk/>
            <pc:sldMk cId="1289030537" sldId="334"/>
            <ac:spMk id="3" creationId="{9FB79E16-3A7C-6CAA-FB86-CBD60186EC86}"/>
          </ac:spMkLst>
        </pc:spChg>
      </pc:sldChg>
      <pc:sldChg chg="modSp mod">
        <pc:chgData name="Sonny Murray" userId="68354808-4e67-4a11-bc39-5c07a33fc782" providerId="ADAL" clId="{33312E36-732E-44D1-95EF-EABB57F2D05A}" dt="2023-03-11T13:30:57.042" v="95" actId="2"/>
        <pc:sldMkLst>
          <pc:docMk/>
          <pc:sldMk cId="1803611508" sldId="335"/>
        </pc:sldMkLst>
        <pc:spChg chg="mod">
          <ac:chgData name="Sonny Murray" userId="68354808-4e67-4a11-bc39-5c07a33fc782" providerId="ADAL" clId="{33312E36-732E-44D1-95EF-EABB57F2D05A}" dt="2023-03-11T13:30:57.042" v="95" actId="2"/>
          <ac:spMkLst>
            <pc:docMk/>
            <pc:sldMk cId="1803611508" sldId="335"/>
            <ac:spMk id="3" creationId="{5F962C9F-33B0-AE9A-107D-2BF8C626C5DE}"/>
          </ac:spMkLst>
        </pc:spChg>
      </pc:sldChg>
      <pc:sldChg chg="add">
        <pc:chgData name="Sonny Murray" userId="68354808-4e67-4a11-bc39-5c07a33fc782" providerId="ADAL" clId="{33312E36-732E-44D1-95EF-EABB57F2D05A}" dt="2023-03-11T13:13:24.118" v="0"/>
        <pc:sldMkLst>
          <pc:docMk/>
          <pc:sldMk cId="3474575049" sldId="348"/>
        </pc:sldMkLst>
      </pc:sldChg>
      <pc:sldChg chg="add">
        <pc:chgData name="Sonny Murray" userId="68354808-4e67-4a11-bc39-5c07a33fc782" providerId="ADAL" clId="{33312E36-732E-44D1-95EF-EABB57F2D05A}" dt="2023-03-11T13:13:24.118" v="0"/>
        <pc:sldMkLst>
          <pc:docMk/>
          <pc:sldMk cId="3434063908" sldId="349"/>
        </pc:sldMkLst>
      </pc:sldChg>
      <pc:sldChg chg="add">
        <pc:chgData name="Sonny Murray" userId="68354808-4e67-4a11-bc39-5c07a33fc782" providerId="ADAL" clId="{33312E36-732E-44D1-95EF-EABB57F2D05A}" dt="2023-03-11T13:13:24.118" v="0"/>
        <pc:sldMkLst>
          <pc:docMk/>
          <pc:sldMk cId="4071738514" sldId="350"/>
        </pc:sldMkLst>
      </pc:sldChg>
      <pc:sldChg chg="add">
        <pc:chgData name="Sonny Murray" userId="68354808-4e67-4a11-bc39-5c07a33fc782" providerId="ADAL" clId="{33312E36-732E-44D1-95EF-EABB57F2D05A}" dt="2023-03-11T13:13:24.118" v="0"/>
        <pc:sldMkLst>
          <pc:docMk/>
          <pc:sldMk cId="3856171836" sldId="351"/>
        </pc:sldMkLst>
      </pc:sldChg>
      <pc:sldChg chg="add">
        <pc:chgData name="Sonny Murray" userId="68354808-4e67-4a11-bc39-5c07a33fc782" providerId="ADAL" clId="{33312E36-732E-44D1-95EF-EABB57F2D05A}" dt="2023-03-11T13:13:24.118" v="0"/>
        <pc:sldMkLst>
          <pc:docMk/>
          <pc:sldMk cId="4040163362" sldId="519"/>
        </pc:sldMkLst>
      </pc:sldChg>
      <pc:sldChg chg="modSp add mod">
        <pc:chgData name="Sonny Murray" userId="68354808-4e67-4a11-bc39-5c07a33fc782" providerId="ADAL" clId="{33312E36-732E-44D1-95EF-EABB57F2D05A}" dt="2023-03-11T13:35:46.356" v="144" actId="5793"/>
        <pc:sldMkLst>
          <pc:docMk/>
          <pc:sldMk cId="1374501074" sldId="520"/>
        </pc:sldMkLst>
        <pc:spChg chg="mod">
          <ac:chgData name="Sonny Murray" userId="68354808-4e67-4a11-bc39-5c07a33fc782" providerId="ADAL" clId="{33312E36-732E-44D1-95EF-EABB57F2D05A}" dt="2023-03-11T13:35:06.158" v="124" actId="14100"/>
          <ac:spMkLst>
            <pc:docMk/>
            <pc:sldMk cId="1374501074" sldId="520"/>
            <ac:spMk id="2" creationId="{00000000-0000-0000-0000-000000000000}"/>
          </ac:spMkLst>
        </pc:spChg>
        <pc:spChg chg="mod">
          <ac:chgData name="Sonny Murray" userId="68354808-4e67-4a11-bc39-5c07a33fc782" providerId="ADAL" clId="{33312E36-732E-44D1-95EF-EABB57F2D05A}" dt="2023-03-11T13:35:46.356" v="144" actId="5793"/>
          <ac:spMkLst>
            <pc:docMk/>
            <pc:sldMk cId="1374501074" sldId="520"/>
            <ac:spMk id="3" creationId="{00000000-0000-0000-0000-000000000000}"/>
          </ac:spMkLst>
        </pc:spChg>
      </pc:sldChg>
      <pc:sldChg chg="modSp add mod">
        <pc:chgData name="Sonny Murray" userId="68354808-4e67-4a11-bc39-5c07a33fc782" providerId="ADAL" clId="{33312E36-732E-44D1-95EF-EABB57F2D05A}" dt="2023-03-11T13:38:17.111" v="222" actId="20577"/>
        <pc:sldMkLst>
          <pc:docMk/>
          <pc:sldMk cId="364173503" sldId="521"/>
        </pc:sldMkLst>
        <pc:spChg chg="mod">
          <ac:chgData name="Sonny Murray" userId="68354808-4e67-4a11-bc39-5c07a33fc782" providerId="ADAL" clId="{33312E36-732E-44D1-95EF-EABB57F2D05A}" dt="2023-03-11T13:38:17.111" v="222" actId="20577"/>
          <ac:spMkLst>
            <pc:docMk/>
            <pc:sldMk cId="364173503" sldId="521"/>
            <ac:spMk id="3" creationId="{00000000-0000-0000-0000-000000000000}"/>
          </ac:spMkLst>
        </pc:spChg>
      </pc:sldChg>
      <pc:sldChg chg="modSp add mod">
        <pc:chgData name="Sonny Murray" userId="68354808-4e67-4a11-bc39-5c07a33fc782" providerId="ADAL" clId="{33312E36-732E-44D1-95EF-EABB57F2D05A}" dt="2023-03-11T13:36:27.528" v="150" actId="20577"/>
        <pc:sldMkLst>
          <pc:docMk/>
          <pc:sldMk cId="3681887679" sldId="543"/>
        </pc:sldMkLst>
        <pc:spChg chg="mod">
          <ac:chgData name="Sonny Murray" userId="68354808-4e67-4a11-bc39-5c07a33fc782" providerId="ADAL" clId="{33312E36-732E-44D1-95EF-EABB57F2D05A}" dt="2023-03-11T13:36:27.528" v="150" actId="20577"/>
          <ac:spMkLst>
            <pc:docMk/>
            <pc:sldMk cId="3681887679" sldId="543"/>
            <ac:spMk id="3" creationId="{00000000-0000-0000-0000-000000000000}"/>
          </ac:spMkLst>
        </pc:spChg>
      </pc:sldChg>
      <pc:sldChg chg="add">
        <pc:chgData name="Sonny Murray" userId="68354808-4e67-4a11-bc39-5c07a33fc782" providerId="ADAL" clId="{33312E36-732E-44D1-95EF-EABB57F2D05A}" dt="2023-03-11T13:13:24.118" v="0"/>
        <pc:sldMkLst>
          <pc:docMk/>
          <pc:sldMk cId="2865439910" sldId="544"/>
        </pc:sldMkLst>
      </pc:sldChg>
    </pc:docChg>
  </pc:docChgLst>
  <pc:docChgLst>
    <pc:chgData name="Sonny Murray" userId="68354808-4e67-4a11-bc39-5c07a33fc782" providerId="ADAL" clId="{CD970B48-E6BA-4B9E-854A-39415CD8C504}"/>
    <pc:docChg chg="undo custSel addSld delSld modSld sldOrd">
      <pc:chgData name="Sonny Murray" userId="68354808-4e67-4a11-bc39-5c07a33fc782" providerId="ADAL" clId="{CD970B48-E6BA-4B9E-854A-39415CD8C504}" dt="2023-02-23T17:11:58.327" v="2658" actId="20577"/>
      <pc:docMkLst>
        <pc:docMk/>
      </pc:docMkLst>
      <pc:sldChg chg="del">
        <pc:chgData name="Sonny Murray" userId="68354808-4e67-4a11-bc39-5c07a33fc782" providerId="ADAL" clId="{CD970B48-E6BA-4B9E-854A-39415CD8C504}" dt="2023-02-22T17:22:34.077" v="2007" actId="47"/>
        <pc:sldMkLst>
          <pc:docMk/>
          <pc:sldMk cId="0" sldId="257"/>
        </pc:sldMkLst>
      </pc:sldChg>
      <pc:sldChg chg="del">
        <pc:chgData name="Sonny Murray" userId="68354808-4e67-4a11-bc39-5c07a33fc782" providerId="ADAL" clId="{CD970B48-E6BA-4B9E-854A-39415CD8C504}" dt="2023-02-22T17:22:34.077" v="2007" actId="47"/>
        <pc:sldMkLst>
          <pc:docMk/>
          <pc:sldMk cId="3158514354" sldId="278"/>
        </pc:sldMkLst>
      </pc:sldChg>
      <pc:sldChg chg="del">
        <pc:chgData name="Sonny Murray" userId="68354808-4e67-4a11-bc39-5c07a33fc782" providerId="ADAL" clId="{CD970B48-E6BA-4B9E-854A-39415CD8C504}" dt="2023-02-22T17:22:34.077" v="2007" actId="47"/>
        <pc:sldMkLst>
          <pc:docMk/>
          <pc:sldMk cId="3796938379" sldId="280"/>
        </pc:sldMkLst>
      </pc:sldChg>
      <pc:sldChg chg="del">
        <pc:chgData name="Sonny Murray" userId="68354808-4e67-4a11-bc39-5c07a33fc782" providerId="ADAL" clId="{CD970B48-E6BA-4B9E-854A-39415CD8C504}" dt="2023-02-22T17:22:34.077" v="2007" actId="47"/>
        <pc:sldMkLst>
          <pc:docMk/>
          <pc:sldMk cId="3511421825" sldId="281"/>
        </pc:sldMkLst>
      </pc:sldChg>
      <pc:sldChg chg="del">
        <pc:chgData name="Sonny Murray" userId="68354808-4e67-4a11-bc39-5c07a33fc782" providerId="ADAL" clId="{CD970B48-E6BA-4B9E-854A-39415CD8C504}" dt="2023-02-22T17:22:34.077" v="2007" actId="47"/>
        <pc:sldMkLst>
          <pc:docMk/>
          <pc:sldMk cId="3246231819" sldId="283"/>
        </pc:sldMkLst>
      </pc:sldChg>
      <pc:sldChg chg="del">
        <pc:chgData name="Sonny Murray" userId="68354808-4e67-4a11-bc39-5c07a33fc782" providerId="ADAL" clId="{CD970B48-E6BA-4B9E-854A-39415CD8C504}" dt="2023-02-22T17:22:34.077" v="2007" actId="47"/>
        <pc:sldMkLst>
          <pc:docMk/>
          <pc:sldMk cId="2514495909" sldId="286"/>
        </pc:sldMkLst>
      </pc:sldChg>
      <pc:sldChg chg="del">
        <pc:chgData name="Sonny Murray" userId="68354808-4e67-4a11-bc39-5c07a33fc782" providerId="ADAL" clId="{CD970B48-E6BA-4B9E-854A-39415CD8C504}" dt="2023-02-22T17:22:34.077" v="2007" actId="47"/>
        <pc:sldMkLst>
          <pc:docMk/>
          <pc:sldMk cId="4220584192" sldId="287"/>
        </pc:sldMkLst>
      </pc:sldChg>
      <pc:sldChg chg="del">
        <pc:chgData name="Sonny Murray" userId="68354808-4e67-4a11-bc39-5c07a33fc782" providerId="ADAL" clId="{CD970B48-E6BA-4B9E-854A-39415CD8C504}" dt="2023-02-22T17:22:34.077" v="2007" actId="47"/>
        <pc:sldMkLst>
          <pc:docMk/>
          <pc:sldMk cId="172388024" sldId="288"/>
        </pc:sldMkLst>
      </pc:sldChg>
      <pc:sldChg chg="del">
        <pc:chgData name="Sonny Murray" userId="68354808-4e67-4a11-bc39-5c07a33fc782" providerId="ADAL" clId="{CD970B48-E6BA-4B9E-854A-39415CD8C504}" dt="2023-02-22T17:22:34.077" v="2007" actId="47"/>
        <pc:sldMkLst>
          <pc:docMk/>
          <pc:sldMk cId="3114907814" sldId="289"/>
        </pc:sldMkLst>
      </pc:sldChg>
      <pc:sldChg chg="del">
        <pc:chgData name="Sonny Murray" userId="68354808-4e67-4a11-bc39-5c07a33fc782" providerId="ADAL" clId="{CD970B48-E6BA-4B9E-854A-39415CD8C504}" dt="2023-02-22T17:22:34.077" v="2007" actId="47"/>
        <pc:sldMkLst>
          <pc:docMk/>
          <pc:sldMk cId="1660879560" sldId="290"/>
        </pc:sldMkLst>
      </pc:sldChg>
      <pc:sldChg chg="del">
        <pc:chgData name="Sonny Murray" userId="68354808-4e67-4a11-bc39-5c07a33fc782" providerId="ADAL" clId="{CD970B48-E6BA-4B9E-854A-39415CD8C504}" dt="2023-02-22T17:22:34.077" v="2007" actId="47"/>
        <pc:sldMkLst>
          <pc:docMk/>
          <pc:sldMk cId="3454745566" sldId="291"/>
        </pc:sldMkLst>
      </pc:sldChg>
      <pc:sldChg chg="del">
        <pc:chgData name="Sonny Murray" userId="68354808-4e67-4a11-bc39-5c07a33fc782" providerId="ADAL" clId="{CD970B48-E6BA-4B9E-854A-39415CD8C504}" dt="2023-02-22T17:22:34.077" v="2007" actId="47"/>
        <pc:sldMkLst>
          <pc:docMk/>
          <pc:sldMk cId="3208936695" sldId="292"/>
        </pc:sldMkLst>
      </pc:sldChg>
      <pc:sldChg chg="del">
        <pc:chgData name="Sonny Murray" userId="68354808-4e67-4a11-bc39-5c07a33fc782" providerId="ADAL" clId="{CD970B48-E6BA-4B9E-854A-39415CD8C504}" dt="2023-02-22T17:22:34.077" v="2007" actId="47"/>
        <pc:sldMkLst>
          <pc:docMk/>
          <pc:sldMk cId="2492750434" sldId="293"/>
        </pc:sldMkLst>
      </pc:sldChg>
      <pc:sldChg chg="del">
        <pc:chgData name="Sonny Murray" userId="68354808-4e67-4a11-bc39-5c07a33fc782" providerId="ADAL" clId="{CD970B48-E6BA-4B9E-854A-39415CD8C504}" dt="2023-02-22T17:22:34.077" v="2007" actId="47"/>
        <pc:sldMkLst>
          <pc:docMk/>
          <pc:sldMk cId="3920912214" sldId="294"/>
        </pc:sldMkLst>
      </pc:sldChg>
      <pc:sldChg chg="del">
        <pc:chgData name="Sonny Murray" userId="68354808-4e67-4a11-bc39-5c07a33fc782" providerId="ADAL" clId="{CD970B48-E6BA-4B9E-854A-39415CD8C504}" dt="2023-02-22T17:22:34.077" v="2007" actId="47"/>
        <pc:sldMkLst>
          <pc:docMk/>
          <pc:sldMk cId="324310410" sldId="295"/>
        </pc:sldMkLst>
      </pc:sldChg>
      <pc:sldChg chg="del">
        <pc:chgData name="Sonny Murray" userId="68354808-4e67-4a11-bc39-5c07a33fc782" providerId="ADAL" clId="{CD970B48-E6BA-4B9E-854A-39415CD8C504}" dt="2023-02-22T17:22:34.077" v="2007" actId="47"/>
        <pc:sldMkLst>
          <pc:docMk/>
          <pc:sldMk cId="1716969090" sldId="296"/>
        </pc:sldMkLst>
      </pc:sldChg>
      <pc:sldChg chg="del">
        <pc:chgData name="Sonny Murray" userId="68354808-4e67-4a11-bc39-5c07a33fc782" providerId="ADAL" clId="{CD970B48-E6BA-4B9E-854A-39415CD8C504}" dt="2023-02-22T17:22:34.077" v="2007" actId="47"/>
        <pc:sldMkLst>
          <pc:docMk/>
          <pc:sldMk cId="3407403552" sldId="298"/>
        </pc:sldMkLst>
      </pc:sldChg>
      <pc:sldChg chg="del">
        <pc:chgData name="Sonny Murray" userId="68354808-4e67-4a11-bc39-5c07a33fc782" providerId="ADAL" clId="{CD970B48-E6BA-4B9E-854A-39415CD8C504}" dt="2023-02-22T17:22:34.077" v="2007" actId="47"/>
        <pc:sldMkLst>
          <pc:docMk/>
          <pc:sldMk cId="4208141564" sldId="299"/>
        </pc:sldMkLst>
      </pc:sldChg>
      <pc:sldChg chg="del">
        <pc:chgData name="Sonny Murray" userId="68354808-4e67-4a11-bc39-5c07a33fc782" providerId="ADAL" clId="{CD970B48-E6BA-4B9E-854A-39415CD8C504}" dt="2023-02-22T17:22:37.230" v="2008" actId="47"/>
        <pc:sldMkLst>
          <pc:docMk/>
          <pc:sldMk cId="2524784318" sldId="300"/>
        </pc:sldMkLst>
      </pc:sldChg>
      <pc:sldChg chg="del">
        <pc:chgData name="Sonny Murray" userId="68354808-4e67-4a11-bc39-5c07a33fc782" providerId="ADAL" clId="{CD970B48-E6BA-4B9E-854A-39415CD8C504}" dt="2023-02-22T17:22:34.077" v="2007" actId="47"/>
        <pc:sldMkLst>
          <pc:docMk/>
          <pc:sldMk cId="4063043006" sldId="302"/>
        </pc:sldMkLst>
      </pc:sldChg>
      <pc:sldChg chg="del">
        <pc:chgData name="Sonny Murray" userId="68354808-4e67-4a11-bc39-5c07a33fc782" providerId="ADAL" clId="{CD970B48-E6BA-4B9E-854A-39415CD8C504}" dt="2023-02-22T17:22:34.077" v="2007" actId="47"/>
        <pc:sldMkLst>
          <pc:docMk/>
          <pc:sldMk cId="3682452581" sldId="303"/>
        </pc:sldMkLst>
      </pc:sldChg>
      <pc:sldChg chg="del">
        <pc:chgData name="Sonny Murray" userId="68354808-4e67-4a11-bc39-5c07a33fc782" providerId="ADAL" clId="{CD970B48-E6BA-4B9E-854A-39415CD8C504}" dt="2023-02-22T17:22:34.077" v="2007" actId="47"/>
        <pc:sldMkLst>
          <pc:docMk/>
          <pc:sldMk cId="1341266618" sldId="304"/>
        </pc:sldMkLst>
      </pc:sldChg>
      <pc:sldChg chg="del">
        <pc:chgData name="Sonny Murray" userId="68354808-4e67-4a11-bc39-5c07a33fc782" providerId="ADAL" clId="{CD970B48-E6BA-4B9E-854A-39415CD8C504}" dt="2023-02-22T17:22:34.077" v="2007" actId="47"/>
        <pc:sldMkLst>
          <pc:docMk/>
          <pc:sldMk cId="3050266023" sldId="305"/>
        </pc:sldMkLst>
      </pc:sldChg>
      <pc:sldChg chg="del">
        <pc:chgData name="Sonny Murray" userId="68354808-4e67-4a11-bc39-5c07a33fc782" providerId="ADAL" clId="{CD970B48-E6BA-4B9E-854A-39415CD8C504}" dt="2023-02-22T17:22:34.077" v="2007" actId="47"/>
        <pc:sldMkLst>
          <pc:docMk/>
          <pc:sldMk cId="4094429041" sldId="306"/>
        </pc:sldMkLst>
      </pc:sldChg>
      <pc:sldChg chg="del">
        <pc:chgData name="Sonny Murray" userId="68354808-4e67-4a11-bc39-5c07a33fc782" providerId="ADAL" clId="{CD970B48-E6BA-4B9E-854A-39415CD8C504}" dt="2023-02-22T17:22:34.077" v="2007" actId="47"/>
        <pc:sldMkLst>
          <pc:docMk/>
          <pc:sldMk cId="3206353748" sldId="307"/>
        </pc:sldMkLst>
      </pc:sldChg>
      <pc:sldChg chg="del">
        <pc:chgData name="Sonny Murray" userId="68354808-4e67-4a11-bc39-5c07a33fc782" providerId="ADAL" clId="{CD970B48-E6BA-4B9E-854A-39415CD8C504}" dt="2023-02-22T17:22:34.077" v="2007" actId="47"/>
        <pc:sldMkLst>
          <pc:docMk/>
          <pc:sldMk cId="859212893" sldId="308"/>
        </pc:sldMkLst>
      </pc:sldChg>
      <pc:sldChg chg="del">
        <pc:chgData name="Sonny Murray" userId="68354808-4e67-4a11-bc39-5c07a33fc782" providerId="ADAL" clId="{CD970B48-E6BA-4B9E-854A-39415CD8C504}" dt="2023-02-22T17:22:40.459" v="2009" actId="47"/>
        <pc:sldMkLst>
          <pc:docMk/>
          <pc:sldMk cId="2537224201" sldId="309"/>
        </pc:sldMkLst>
      </pc:sldChg>
      <pc:sldChg chg="del">
        <pc:chgData name="Sonny Murray" userId="68354808-4e67-4a11-bc39-5c07a33fc782" providerId="ADAL" clId="{CD970B48-E6BA-4B9E-854A-39415CD8C504}" dt="2023-02-22T17:22:34.077" v="2007" actId="47"/>
        <pc:sldMkLst>
          <pc:docMk/>
          <pc:sldMk cId="3561021237" sldId="310"/>
        </pc:sldMkLst>
      </pc:sldChg>
      <pc:sldChg chg="del">
        <pc:chgData name="Sonny Murray" userId="68354808-4e67-4a11-bc39-5c07a33fc782" providerId="ADAL" clId="{CD970B48-E6BA-4B9E-854A-39415CD8C504}" dt="2023-02-22T17:22:34.077" v="2007" actId="47"/>
        <pc:sldMkLst>
          <pc:docMk/>
          <pc:sldMk cId="3906301486" sldId="311"/>
        </pc:sldMkLst>
      </pc:sldChg>
      <pc:sldChg chg="addSp mod">
        <pc:chgData name="Sonny Murray" userId="68354808-4e67-4a11-bc39-5c07a33fc782" providerId="ADAL" clId="{CD970B48-E6BA-4B9E-854A-39415CD8C504}" dt="2023-02-22T14:46:14.522" v="0" actId="22"/>
        <pc:sldMkLst>
          <pc:docMk/>
          <pc:sldMk cId="4278576437" sldId="312"/>
        </pc:sldMkLst>
        <pc:picChg chg="add">
          <ac:chgData name="Sonny Murray" userId="68354808-4e67-4a11-bc39-5c07a33fc782" providerId="ADAL" clId="{CD970B48-E6BA-4B9E-854A-39415CD8C504}" dt="2023-02-22T14:46:14.522" v="0" actId="22"/>
          <ac:picMkLst>
            <pc:docMk/>
            <pc:sldMk cId="4278576437" sldId="312"/>
            <ac:picMk id="5" creationId="{DA710D05-99AE-6013-68E9-1BDB2C890F3D}"/>
          </ac:picMkLst>
        </pc:picChg>
      </pc:sldChg>
      <pc:sldChg chg="modSp mod">
        <pc:chgData name="Sonny Murray" userId="68354808-4e67-4a11-bc39-5c07a33fc782" providerId="ADAL" clId="{CD970B48-E6BA-4B9E-854A-39415CD8C504}" dt="2023-02-22T15:58:47.351" v="1606" actId="20577"/>
        <pc:sldMkLst>
          <pc:docMk/>
          <pc:sldMk cId="3557140232" sldId="313"/>
        </pc:sldMkLst>
        <pc:spChg chg="mod">
          <ac:chgData name="Sonny Murray" userId="68354808-4e67-4a11-bc39-5c07a33fc782" providerId="ADAL" clId="{CD970B48-E6BA-4B9E-854A-39415CD8C504}" dt="2023-02-22T14:48:59.844" v="259" actId="20577"/>
          <ac:spMkLst>
            <pc:docMk/>
            <pc:sldMk cId="3557140232" sldId="313"/>
            <ac:spMk id="2" creationId="{17B6EAD2-B6E5-E440-0681-DB84BFCE5AD4}"/>
          </ac:spMkLst>
        </pc:spChg>
        <pc:spChg chg="mod">
          <ac:chgData name="Sonny Murray" userId="68354808-4e67-4a11-bc39-5c07a33fc782" providerId="ADAL" clId="{CD970B48-E6BA-4B9E-854A-39415CD8C504}" dt="2023-02-22T15:58:47.351" v="1606" actId="20577"/>
          <ac:spMkLst>
            <pc:docMk/>
            <pc:sldMk cId="3557140232" sldId="313"/>
            <ac:spMk id="3" creationId="{B8E27A0D-B390-EB92-CF50-2900CFC0655F}"/>
          </ac:spMkLst>
        </pc:spChg>
      </pc:sldChg>
      <pc:sldChg chg="addSp delSp modSp mod">
        <pc:chgData name="Sonny Murray" userId="68354808-4e67-4a11-bc39-5c07a33fc782" providerId="ADAL" clId="{CD970B48-E6BA-4B9E-854A-39415CD8C504}" dt="2023-02-22T17:44:39.546" v="2323" actId="20577"/>
        <pc:sldMkLst>
          <pc:docMk/>
          <pc:sldMk cId="3234348404" sldId="314"/>
        </pc:sldMkLst>
        <pc:spChg chg="del mod">
          <ac:chgData name="Sonny Murray" userId="68354808-4e67-4a11-bc39-5c07a33fc782" providerId="ADAL" clId="{CD970B48-E6BA-4B9E-854A-39415CD8C504}" dt="2023-02-22T15:00:36.883" v="571" actId="21"/>
          <ac:spMkLst>
            <pc:docMk/>
            <pc:sldMk cId="3234348404" sldId="314"/>
            <ac:spMk id="2" creationId="{DE8D05A7-E3AB-C823-AC8A-50E838B6A597}"/>
          </ac:spMkLst>
        </pc:spChg>
        <pc:spChg chg="mod">
          <ac:chgData name="Sonny Murray" userId="68354808-4e67-4a11-bc39-5c07a33fc782" providerId="ADAL" clId="{CD970B48-E6BA-4B9E-854A-39415CD8C504}" dt="2023-02-22T17:44:39.546" v="2323" actId="20577"/>
          <ac:spMkLst>
            <pc:docMk/>
            <pc:sldMk cId="3234348404" sldId="314"/>
            <ac:spMk id="3" creationId="{C8877F98-502D-8CA2-D465-7E96C17B4E78}"/>
          </ac:spMkLst>
        </pc:spChg>
        <pc:spChg chg="add mod">
          <ac:chgData name="Sonny Murray" userId="68354808-4e67-4a11-bc39-5c07a33fc782" providerId="ADAL" clId="{CD970B48-E6BA-4B9E-854A-39415CD8C504}" dt="2023-02-22T15:00:54.934" v="575" actId="14100"/>
          <ac:spMkLst>
            <pc:docMk/>
            <pc:sldMk cId="3234348404" sldId="314"/>
            <ac:spMk id="4" creationId="{DFD14AD9-9DB8-ED4A-F712-5CE929EC30F4}"/>
          </ac:spMkLst>
        </pc:spChg>
        <pc:spChg chg="add del mod">
          <ac:chgData name="Sonny Murray" userId="68354808-4e67-4a11-bc39-5c07a33fc782" providerId="ADAL" clId="{CD970B48-E6BA-4B9E-854A-39415CD8C504}" dt="2023-02-22T15:00:47.475" v="573" actId="478"/>
          <ac:spMkLst>
            <pc:docMk/>
            <pc:sldMk cId="3234348404" sldId="314"/>
            <ac:spMk id="6" creationId="{047C7638-8C39-538D-DFAB-B0AD5BA21F7F}"/>
          </ac:spMkLst>
        </pc:spChg>
        <pc:picChg chg="add del mod">
          <ac:chgData name="Sonny Murray" userId="68354808-4e67-4a11-bc39-5c07a33fc782" providerId="ADAL" clId="{CD970B48-E6BA-4B9E-854A-39415CD8C504}" dt="2023-02-22T14:53:27.302" v="425"/>
          <ac:picMkLst>
            <pc:docMk/>
            <pc:sldMk cId="3234348404" sldId="314"/>
            <ac:picMk id="1026" creationId="{A79EB293-6D4A-40C5-BD32-45C5A6CFD949}"/>
          </ac:picMkLst>
        </pc:picChg>
        <pc:picChg chg="add mod">
          <ac:chgData name="Sonny Murray" userId="68354808-4e67-4a11-bc39-5c07a33fc782" providerId="ADAL" clId="{CD970B48-E6BA-4B9E-854A-39415CD8C504}" dt="2023-02-22T14:53:38.058" v="429" actId="14100"/>
          <ac:picMkLst>
            <pc:docMk/>
            <pc:sldMk cId="3234348404" sldId="314"/>
            <ac:picMk id="1028" creationId="{6C82E7DA-06AE-82BA-98C6-65616F590D87}"/>
          </ac:picMkLst>
        </pc:picChg>
        <pc:picChg chg="add mod">
          <ac:chgData name="Sonny Murray" userId="68354808-4e67-4a11-bc39-5c07a33fc782" providerId="ADAL" clId="{CD970B48-E6BA-4B9E-854A-39415CD8C504}" dt="2023-02-22T14:59:35.217" v="547" actId="1076"/>
          <ac:picMkLst>
            <pc:docMk/>
            <pc:sldMk cId="3234348404" sldId="314"/>
            <ac:picMk id="1030" creationId="{1179E539-0B63-B460-C6D9-4B7A556C54FE}"/>
          </ac:picMkLst>
        </pc:picChg>
      </pc:sldChg>
      <pc:sldChg chg="modSp mod">
        <pc:chgData name="Sonny Murray" userId="68354808-4e67-4a11-bc39-5c07a33fc782" providerId="ADAL" clId="{CD970B48-E6BA-4B9E-854A-39415CD8C504}" dt="2023-02-22T17:45:22.806" v="2328" actId="14100"/>
        <pc:sldMkLst>
          <pc:docMk/>
          <pc:sldMk cId="388898615" sldId="315"/>
        </pc:sldMkLst>
        <pc:spChg chg="mod">
          <ac:chgData name="Sonny Murray" userId="68354808-4e67-4a11-bc39-5c07a33fc782" providerId="ADAL" clId="{CD970B48-E6BA-4B9E-854A-39415CD8C504}" dt="2023-02-22T17:45:22.806" v="2328" actId="14100"/>
          <ac:spMkLst>
            <pc:docMk/>
            <pc:sldMk cId="388898615" sldId="315"/>
            <ac:spMk id="2" creationId="{FEC84D89-E9AA-05EA-3B90-72A152635DE6}"/>
          </ac:spMkLst>
        </pc:spChg>
        <pc:spChg chg="mod">
          <ac:chgData name="Sonny Murray" userId="68354808-4e67-4a11-bc39-5c07a33fc782" providerId="ADAL" clId="{CD970B48-E6BA-4B9E-854A-39415CD8C504}" dt="2023-02-22T15:56:49.355" v="1490" actId="20577"/>
          <ac:spMkLst>
            <pc:docMk/>
            <pc:sldMk cId="388898615" sldId="315"/>
            <ac:spMk id="3" creationId="{E8EA4DC1-6978-09DC-EA9E-7E6791754549}"/>
          </ac:spMkLst>
        </pc:spChg>
      </pc:sldChg>
      <pc:sldChg chg="addSp delSp modSp mod">
        <pc:chgData name="Sonny Murray" userId="68354808-4e67-4a11-bc39-5c07a33fc782" providerId="ADAL" clId="{CD970B48-E6BA-4B9E-854A-39415CD8C504}" dt="2023-02-23T15:47:34.689" v="2333" actId="14100"/>
        <pc:sldMkLst>
          <pc:docMk/>
          <pc:sldMk cId="3545351103" sldId="316"/>
        </pc:sldMkLst>
        <pc:spChg chg="del mod">
          <ac:chgData name="Sonny Murray" userId="68354808-4e67-4a11-bc39-5c07a33fc782" providerId="ADAL" clId="{CD970B48-E6BA-4B9E-854A-39415CD8C504}" dt="2023-02-22T15:54:37.615" v="1320" actId="21"/>
          <ac:spMkLst>
            <pc:docMk/>
            <pc:sldMk cId="3545351103" sldId="316"/>
            <ac:spMk id="2" creationId="{14C72B29-E376-42E3-E889-067BF433F6BA}"/>
          </ac:spMkLst>
        </pc:spChg>
        <pc:spChg chg="mod">
          <ac:chgData name="Sonny Murray" userId="68354808-4e67-4a11-bc39-5c07a33fc782" providerId="ADAL" clId="{CD970B48-E6BA-4B9E-854A-39415CD8C504}" dt="2023-02-22T17:45:39.732" v="2330" actId="20577"/>
          <ac:spMkLst>
            <pc:docMk/>
            <pc:sldMk cId="3545351103" sldId="316"/>
            <ac:spMk id="3" creationId="{9DA3F54C-7B53-B239-4AE7-AF34FB132437}"/>
          </ac:spMkLst>
        </pc:spChg>
        <pc:spChg chg="add mod">
          <ac:chgData name="Sonny Murray" userId="68354808-4e67-4a11-bc39-5c07a33fc782" providerId="ADAL" clId="{CD970B48-E6BA-4B9E-854A-39415CD8C504}" dt="2023-02-23T15:47:34.689" v="2333" actId="14100"/>
          <ac:spMkLst>
            <pc:docMk/>
            <pc:sldMk cId="3545351103" sldId="316"/>
            <ac:spMk id="4" creationId="{34EE9F02-F7F3-1244-136B-498529F59C63}"/>
          </ac:spMkLst>
        </pc:spChg>
      </pc:sldChg>
      <pc:sldChg chg="modSp mod">
        <pc:chgData name="Sonny Murray" userId="68354808-4e67-4a11-bc39-5c07a33fc782" providerId="ADAL" clId="{CD970B48-E6BA-4B9E-854A-39415CD8C504}" dt="2023-02-23T15:47:58.765" v="2335" actId="14100"/>
        <pc:sldMkLst>
          <pc:docMk/>
          <pc:sldMk cId="2990235237" sldId="317"/>
        </pc:sldMkLst>
        <pc:spChg chg="mod">
          <ac:chgData name="Sonny Murray" userId="68354808-4e67-4a11-bc39-5c07a33fc782" providerId="ADAL" clId="{CD970B48-E6BA-4B9E-854A-39415CD8C504}" dt="2023-02-23T15:47:58.765" v="2335" actId="14100"/>
          <ac:spMkLst>
            <pc:docMk/>
            <pc:sldMk cId="2990235237" sldId="317"/>
            <ac:spMk id="2" creationId="{CD3F2483-4B95-9CB8-6A3F-96FA7433F2E8}"/>
          </ac:spMkLst>
        </pc:spChg>
        <pc:spChg chg="mod">
          <ac:chgData name="Sonny Murray" userId="68354808-4e67-4a11-bc39-5c07a33fc782" providerId="ADAL" clId="{CD970B48-E6BA-4B9E-854A-39415CD8C504}" dt="2023-02-22T17:37:11.516" v="2218" actId="20577"/>
          <ac:spMkLst>
            <pc:docMk/>
            <pc:sldMk cId="2990235237" sldId="317"/>
            <ac:spMk id="3" creationId="{DDD76905-78AD-0C2C-FF4F-7703DA2FB5BD}"/>
          </ac:spMkLst>
        </pc:spChg>
      </pc:sldChg>
      <pc:sldChg chg="del">
        <pc:chgData name="Sonny Murray" userId="68354808-4e67-4a11-bc39-5c07a33fc782" providerId="ADAL" clId="{CD970B48-E6BA-4B9E-854A-39415CD8C504}" dt="2023-02-22T17:22:34.077" v="2007" actId="47"/>
        <pc:sldMkLst>
          <pc:docMk/>
          <pc:sldMk cId="1931899640" sldId="318"/>
        </pc:sldMkLst>
      </pc:sldChg>
      <pc:sldChg chg="del">
        <pc:chgData name="Sonny Murray" userId="68354808-4e67-4a11-bc39-5c07a33fc782" providerId="ADAL" clId="{CD970B48-E6BA-4B9E-854A-39415CD8C504}" dt="2023-02-22T17:22:34.077" v="2007" actId="47"/>
        <pc:sldMkLst>
          <pc:docMk/>
          <pc:sldMk cId="4078330020" sldId="319"/>
        </pc:sldMkLst>
      </pc:sldChg>
      <pc:sldChg chg="del">
        <pc:chgData name="Sonny Murray" userId="68354808-4e67-4a11-bc39-5c07a33fc782" providerId="ADAL" clId="{CD970B48-E6BA-4B9E-854A-39415CD8C504}" dt="2023-02-22T17:22:34.077" v="2007" actId="47"/>
        <pc:sldMkLst>
          <pc:docMk/>
          <pc:sldMk cId="3134606803" sldId="320"/>
        </pc:sldMkLst>
      </pc:sldChg>
      <pc:sldChg chg="del">
        <pc:chgData name="Sonny Murray" userId="68354808-4e67-4a11-bc39-5c07a33fc782" providerId="ADAL" clId="{CD970B48-E6BA-4B9E-854A-39415CD8C504}" dt="2023-02-22T17:22:34.077" v="2007" actId="47"/>
        <pc:sldMkLst>
          <pc:docMk/>
          <pc:sldMk cId="3403460846" sldId="321"/>
        </pc:sldMkLst>
      </pc:sldChg>
      <pc:sldChg chg="del">
        <pc:chgData name="Sonny Murray" userId="68354808-4e67-4a11-bc39-5c07a33fc782" providerId="ADAL" clId="{CD970B48-E6BA-4B9E-854A-39415CD8C504}" dt="2023-02-22T17:22:34.077" v="2007" actId="47"/>
        <pc:sldMkLst>
          <pc:docMk/>
          <pc:sldMk cId="3188017049" sldId="322"/>
        </pc:sldMkLst>
      </pc:sldChg>
      <pc:sldChg chg="del">
        <pc:chgData name="Sonny Murray" userId="68354808-4e67-4a11-bc39-5c07a33fc782" providerId="ADAL" clId="{CD970B48-E6BA-4B9E-854A-39415CD8C504}" dt="2023-02-22T17:22:34.077" v="2007" actId="47"/>
        <pc:sldMkLst>
          <pc:docMk/>
          <pc:sldMk cId="714709644" sldId="323"/>
        </pc:sldMkLst>
      </pc:sldChg>
      <pc:sldChg chg="del">
        <pc:chgData name="Sonny Murray" userId="68354808-4e67-4a11-bc39-5c07a33fc782" providerId="ADAL" clId="{CD970B48-E6BA-4B9E-854A-39415CD8C504}" dt="2023-02-22T17:22:34.077" v="2007" actId="47"/>
        <pc:sldMkLst>
          <pc:docMk/>
          <pc:sldMk cId="3995824042" sldId="324"/>
        </pc:sldMkLst>
      </pc:sldChg>
      <pc:sldChg chg="modSp new mod">
        <pc:chgData name="Sonny Murray" userId="68354808-4e67-4a11-bc39-5c07a33fc782" providerId="ADAL" clId="{CD970B48-E6BA-4B9E-854A-39415CD8C504}" dt="2023-02-22T17:42:46.835" v="2281" actId="20577"/>
        <pc:sldMkLst>
          <pc:docMk/>
          <pc:sldMk cId="1581418151" sldId="325"/>
        </pc:sldMkLst>
        <pc:spChg chg="mod">
          <ac:chgData name="Sonny Murray" userId="68354808-4e67-4a11-bc39-5c07a33fc782" providerId="ADAL" clId="{CD970B48-E6BA-4B9E-854A-39415CD8C504}" dt="2023-02-22T17:42:22.489" v="2273" actId="20577"/>
          <ac:spMkLst>
            <pc:docMk/>
            <pc:sldMk cId="1581418151" sldId="325"/>
            <ac:spMk id="2" creationId="{C2CC2798-2954-1E00-6219-F13FA3E0E7B6}"/>
          </ac:spMkLst>
        </pc:spChg>
        <pc:spChg chg="mod">
          <ac:chgData name="Sonny Murray" userId="68354808-4e67-4a11-bc39-5c07a33fc782" providerId="ADAL" clId="{CD970B48-E6BA-4B9E-854A-39415CD8C504}" dt="2023-02-22T17:42:46.835" v="2281" actId="20577"/>
          <ac:spMkLst>
            <pc:docMk/>
            <pc:sldMk cId="1581418151" sldId="325"/>
            <ac:spMk id="3" creationId="{E3686236-E416-F454-2F0C-57529D8B8425}"/>
          </ac:spMkLst>
        </pc:spChg>
      </pc:sldChg>
      <pc:sldChg chg="modSp new mod">
        <pc:chgData name="Sonny Murray" userId="68354808-4e67-4a11-bc39-5c07a33fc782" providerId="ADAL" clId="{CD970B48-E6BA-4B9E-854A-39415CD8C504}" dt="2023-02-22T17:44:50.883" v="2327" actId="20577"/>
        <pc:sldMkLst>
          <pc:docMk/>
          <pc:sldMk cId="968698209" sldId="326"/>
        </pc:sldMkLst>
        <pc:spChg chg="mod">
          <ac:chgData name="Sonny Murray" userId="68354808-4e67-4a11-bc39-5c07a33fc782" providerId="ADAL" clId="{CD970B48-E6BA-4B9E-854A-39415CD8C504}" dt="2023-02-22T15:10:28.231" v="886" actId="20577"/>
          <ac:spMkLst>
            <pc:docMk/>
            <pc:sldMk cId="968698209" sldId="326"/>
            <ac:spMk id="2" creationId="{BAE1E3BD-7B0A-2E4D-AF48-CF1C894C0038}"/>
          </ac:spMkLst>
        </pc:spChg>
        <pc:spChg chg="mod">
          <ac:chgData name="Sonny Murray" userId="68354808-4e67-4a11-bc39-5c07a33fc782" providerId="ADAL" clId="{CD970B48-E6BA-4B9E-854A-39415CD8C504}" dt="2023-02-22T17:44:50.883" v="2327" actId="20577"/>
          <ac:spMkLst>
            <pc:docMk/>
            <pc:sldMk cId="968698209" sldId="326"/>
            <ac:spMk id="3" creationId="{36378F08-7E3C-E6A9-A754-11B8800D42CA}"/>
          </ac:spMkLst>
        </pc:spChg>
      </pc:sldChg>
      <pc:sldChg chg="addSp modSp new mod">
        <pc:chgData name="Sonny Murray" userId="68354808-4e67-4a11-bc39-5c07a33fc782" providerId="ADAL" clId="{CD970B48-E6BA-4B9E-854A-39415CD8C504}" dt="2023-02-22T15:43:39.457" v="1040" actId="20577"/>
        <pc:sldMkLst>
          <pc:docMk/>
          <pc:sldMk cId="741296112" sldId="327"/>
        </pc:sldMkLst>
        <pc:spChg chg="mod">
          <ac:chgData name="Sonny Murray" userId="68354808-4e67-4a11-bc39-5c07a33fc782" providerId="ADAL" clId="{CD970B48-E6BA-4B9E-854A-39415CD8C504}" dt="2023-02-22T15:12:04.169" v="945" actId="14100"/>
          <ac:spMkLst>
            <pc:docMk/>
            <pc:sldMk cId="741296112" sldId="327"/>
            <ac:spMk id="2" creationId="{76C92D4C-FBF0-94CE-E266-553CB4E5D351}"/>
          </ac:spMkLst>
        </pc:spChg>
        <pc:spChg chg="mod">
          <ac:chgData name="Sonny Murray" userId="68354808-4e67-4a11-bc39-5c07a33fc782" providerId="ADAL" clId="{CD970B48-E6BA-4B9E-854A-39415CD8C504}" dt="2023-02-22T15:43:39.457" v="1040" actId="20577"/>
          <ac:spMkLst>
            <pc:docMk/>
            <pc:sldMk cId="741296112" sldId="327"/>
            <ac:spMk id="3" creationId="{CF2614A4-B97F-C8F0-B756-FB27F01EDD33}"/>
          </ac:spMkLst>
        </pc:spChg>
        <pc:picChg chg="add mod">
          <ac:chgData name="Sonny Murray" userId="68354808-4e67-4a11-bc39-5c07a33fc782" providerId="ADAL" clId="{CD970B48-E6BA-4B9E-854A-39415CD8C504}" dt="2023-02-22T15:12:28.420" v="951" actId="1076"/>
          <ac:picMkLst>
            <pc:docMk/>
            <pc:sldMk cId="741296112" sldId="327"/>
            <ac:picMk id="5" creationId="{AECB6CCB-4E2A-2978-912F-E9B9471D07BD}"/>
          </ac:picMkLst>
        </pc:picChg>
      </pc:sldChg>
      <pc:sldChg chg="addSp modSp new mod">
        <pc:chgData name="Sonny Murray" userId="68354808-4e67-4a11-bc39-5c07a33fc782" providerId="ADAL" clId="{CD970B48-E6BA-4B9E-854A-39415CD8C504}" dt="2023-02-22T16:09:32.990" v="1743" actId="1076"/>
        <pc:sldMkLst>
          <pc:docMk/>
          <pc:sldMk cId="49958923" sldId="328"/>
        </pc:sldMkLst>
        <pc:picChg chg="add mod">
          <ac:chgData name="Sonny Murray" userId="68354808-4e67-4a11-bc39-5c07a33fc782" providerId="ADAL" clId="{CD970B48-E6BA-4B9E-854A-39415CD8C504}" dt="2023-02-22T16:09:32.990" v="1743" actId="1076"/>
          <ac:picMkLst>
            <pc:docMk/>
            <pc:sldMk cId="49958923" sldId="328"/>
            <ac:picMk id="5" creationId="{5CEED742-36CC-813F-ADE9-A88C43453892}"/>
          </ac:picMkLst>
        </pc:picChg>
      </pc:sldChg>
      <pc:sldChg chg="addSp modSp new mod">
        <pc:chgData name="Sonny Murray" userId="68354808-4e67-4a11-bc39-5c07a33fc782" providerId="ADAL" clId="{CD970B48-E6BA-4B9E-854A-39415CD8C504}" dt="2023-02-22T16:13:04.705" v="1746" actId="1076"/>
        <pc:sldMkLst>
          <pc:docMk/>
          <pc:sldMk cId="2292003945" sldId="329"/>
        </pc:sldMkLst>
        <pc:picChg chg="add mod">
          <ac:chgData name="Sonny Murray" userId="68354808-4e67-4a11-bc39-5c07a33fc782" providerId="ADAL" clId="{CD970B48-E6BA-4B9E-854A-39415CD8C504}" dt="2023-02-22T16:13:04.705" v="1746" actId="1076"/>
          <ac:picMkLst>
            <pc:docMk/>
            <pc:sldMk cId="2292003945" sldId="329"/>
            <ac:picMk id="5" creationId="{0DF4916E-B640-D321-4CB1-81071984FAAF}"/>
          </ac:picMkLst>
        </pc:picChg>
      </pc:sldChg>
      <pc:sldChg chg="addSp new mod">
        <pc:chgData name="Sonny Murray" userId="68354808-4e67-4a11-bc39-5c07a33fc782" providerId="ADAL" clId="{CD970B48-E6BA-4B9E-854A-39415CD8C504}" dt="2023-02-22T16:30:15.649" v="1748" actId="22"/>
        <pc:sldMkLst>
          <pc:docMk/>
          <pc:sldMk cId="3974178004" sldId="330"/>
        </pc:sldMkLst>
        <pc:picChg chg="add">
          <ac:chgData name="Sonny Murray" userId="68354808-4e67-4a11-bc39-5c07a33fc782" providerId="ADAL" clId="{CD970B48-E6BA-4B9E-854A-39415CD8C504}" dt="2023-02-22T16:30:15.649" v="1748" actId="22"/>
          <ac:picMkLst>
            <pc:docMk/>
            <pc:sldMk cId="3974178004" sldId="330"/>
            <ac:picMk id="5" creationId="{8857C166-E31F-2C1B-7ED0-23367892EA10}"/>
          </ac:picMkLst>
        </pc:picChg>
      </pc:sldChg>
      <pc:sldChg chg="modSp new mod">
        <pc:chgData name="Sonny Murray" userId="68354808-4e67-4a11-bc39-5c07a33fc782" providerId="ADAL" clId="{CD970B48-E6BA-4B9E-854A-39415CD8C504}" dt="2023-02-22T17:46:12.867" v="2332" actId="20577"/>
        <pc:sldMkLst>
          <pc:docMk/>
          <pc:sldMk cId="920157935" sldId="331"/>
        </pc:sldMkLst>
        <pc:spChg chg="mod">
          <ac:chgData name="Sonny Murray" userId="68354808-4e67-4a11-bc39-5c07a33fc782" providerId="ADAL" clId="{CD970B48-E6BA-4B9E-854A-39415CD8C504}" dt="2023-02-22T17:33:35.123" v="2203" actId="20577"/>
          <ac:spMkLst>
            <pc:docMk/>
            <pc:sldMk cId="920157935" sldId="331"/>
            <ac:spMk id="2" creationId="{12477512-36FA-4EFF-6C91-EF3688DC7CCF}"/>
          </ac:spMkLst>
        </pc:spChg>
        <pc:spChg chg="mod">
          <ac:chgData name="Sonny Murray" userId="68354808-4e67-4a11-bc39-5c07a33fc782" providerId="ADAL" clId="{CD970B48-E6BA-4B9E-854A-39415CD8C504}" dt="2023-02-22T17:46:12.867" v="2332" actId="20577"/>
          <ac:spMkLst>
            <pc:docMk/>
            <pc:sldMk cId="920157935" sldId="331"/>
            <ac:spMk id="3" creationId="{26619DBB-F701-DD8E-5E96-60C88FFFD951}"/>
          </ac:spMkLst>
        </pc:spChg>
      </pc:sldChg>
      <pc:sldChg chg="new del">
        <pc:chgData name="Sonny Murray" userId="68354808-4e67-4a11-bc39-5c07a33fc782" providerId="ADAL" clId="{CD970B48-E6BA-4B9E-854A-39415CD8C504}" dt="2023-02-22T17:17:12.554" v="1750" actId="47"/>
        <pc:sldMkLst>
          <pc:docMk/>
          <pc:sldMk cId="1191534544" sldId="331"/>
        </pc:sldMkLst>
      </pc:sldChg>
      <pc:sldChg chg="addSp delSp modSp new mod">
        <pc:chgData name="Sonny Murray" userId="68354808-4e67-4a11-bc39-5c07a33fc782" providerId="ADAL" clId="{CD970B48-E6BA-4B9E-854A-39415CD8C504}" dt="2023-02-23T15:47:47.509" v="2334" actId="14100"/>
        <pc:sldMkLst>
          <pc:docMk/>
          <pc:sldMk cId="2085247924" sldId="332"/>
        </pc:sldMkLst>
        <pc:spChg chg="mod">
          <ac:chgData name="Sonny Murray" userId="68354808-4e67-4a11-bc39-5c07a33fc782" providerId="ADAL" clId="{CD970B48-E6BA-4B9E-854A-39415CD8C504}" dt="2023-02-23T15:47:47.509" v="2334" actId="14100"/>
          <ac:spMkLst>
            <pc:docMk/>
            <pc:sldMk cId="2085247924" sldId="332"/>
            <ac:spMk id="2" creationId="{0AC1996D-D7EB-771E-8809-D8D02C600E16}"/>
          </ac:spMkLst>
        </pc:spChg>
        <pc:picChg chg="add del">
          <ac:chgData name="Sonny Murray" userId="68354808-4e67-4a11-bc39-5c07a33fc782" providerId="ADAL" clId="{CD970B48-E6BA-4B9E-854A-39415CD8C504}" dt="2023-02-22T17:34:54.079" v="2207" actId="478"/>
          <ac:picMkLst>
            <pc:docMk/>
            <pc:sldMk cId="2085247924" sldId="332"/>
            <ac:picMk id="5" creationId="{88A1D708-1161-8790-9E89-E008D1FA2539}"/>
          </ac:picMkLst>
        </pc:picChg>
        <pc:picChg chg="add mod">
          <ac:chgData name="Sonny Murray" userId="68354808-4e67-4a11-bc39-5c07a33fc782" providerId="ADAL" clId="{CD970B48-E6BA-4B9E-854A-39415CD8C504}" dt="2023-02-22T17:35:36.265" v="2212" actId="1076"/>
          <ac:picMkLst>
            <pc:docMk/>
            <pc:sldMk cId="2085247924" sldId="332"/>
            <ac:picMk id="6" creationId="{DF3773F7-8105-DD62-E4D4-2F5C8ACA73A8}"/>
          </ac:picMkLst>
        </pc:picChg>
      </pc:sldChg>
      <pc:sldChg chg="addSp modSp new mod ord">
        <pc:chgData name="Sonny Murray" userId="68354808-4e67-4a11-bc39-5c07a33fc782" providerId="ADAL" clId="{CD970B48-E6BA-4B9E-854A-39415CD8C504}" dt="2023-02-22T17:34:25.839" v="2204" actId="1076"/>
        <pc:sldMkLst>
          <pc:docMk/>
          <pc:sldMk cId="4018182334" sldId="333"/>
        </pc:sldMkLst>
        <pc:picChg chg="add mod">
          <ac:chgData name="Sonny Murray" userId="68354808-4e67-4a11-bc39-5c07a33fc782" providerId="ADAL" clId="{CD970B48-E6BA-4B9E-854A-39415CD8C504}" dt="2023-02-22T17:34:25.839" v="2204" actId="1076"/>
          <ac:picMkLst>
            <pc:docMk/>
            <pc:sldMk cId="4018182334" sldId="333"/>
            <ac:picMk id="5" creationId="{B8F00684-06EA-71CD-4EBA-1BF528D44B9B}"/>
          </ac:picMkLst>
        </pc:picChg>
      </pc:sldChg>
      <pc:sldChg chg="modSp new mod">
        <pc:chgData name="Sonny Murray" userId="68354808-4e67-4a11-bc39-5c07a33fc782" providerId="ADAL" clId="{CD970B48-E6BA-4B9E-854A-39415CD8C504}" dt="2023-02-23T16:55:33.474" v="2455" actId="20577"/>
        <pc:sldMkLst>
          <pc:docMk/>
          <pc:sldMk cId="1289030537" sldId="334"/>
        </pc:sldMkLst>
        <pc:spChg chg="mod">
          <ac:chgData name="Sonny Murray" userId="68354808-4e67-4a11-bc39-5c07a33fc782" providerId="ADAL" clId="{CD970B48-E6BA-4B9E-854A-39415CD8C504}" dt="2023-02-23T16:54:37.866" v="2351" actId="20577"/>
          <ac:spMkLst>
            <pc:docMk/>
            <pc:sldMk cId="1289030537" sldId="334"/>
            <ac:spMk id="2" creationId="{2F4AB80E-7FA9-9671-1EA2-27DB561B21D3}"/>
          </ac:spMkLst>
        </pc:spChg>
        <pc:spChg chg="mod">
          <ac:chgData name="Sonny Murray" userId="68354808-4e67-4a11-bc39-5c07a33fc782" providerId="ADAL" clId="{CD970B48-E6BA-4B9E-854A-39415CD8C504}" dt="2023-02-23T16:55:33.474" v="2455" actId="20577"/>
          <ac:spMkLst>
            <pc:docMk/>
            <pc:sldMk cId="1289030537" sldId="334"/>
            <ac:spMk id="3" creationId="{9FB79E16-3A7C-6CAA-FB86-CBD60186EC86}"/>
          </ac:spMkLst>
        </pc:spChg>
      </pc:sldChg>
      <pc:sldChg chg="modSp new mod">
        <pc:chgData name="Sonny Murray" userId="68354808-4e67-4a11-bc39-5c07a33fc782" providerId="ADAL" clId="{CD970B48-E6BA-4B9E-854A-39415CD8C504}" dt="2023-02-23T17:11:58.327" v="2658" actId="20577"/>
        <pc:sldMkLst>
          <pc:docMk/>
          <pc:sldMk cId="1803611508" sldId="335"/>
        </pc:sldMkLst>
        <pc:spChg chg="mod">
          <ac:chgData name="Sonny Murray" userId="68354808-4e67-4a11-bc39-5c07a33fc782" providerId="ADAL" clId="{CD970B48-E6BA-4B9E-854A-39415CD8C504}" dt="2023-02-23T16:55:45.921" v="2471" actId="20577"/>
          <ac:spMkLst>
            <pc:docMk/>
            <pc:sldMk cId="1803611508" sldId="335"/>
            <ac:spMk id="2" creationId="{4B2A59BE-6CF6-8A6E-0FE8-80B791DAB131}"/>
          </ac:spMkLst>
        </pc:spChg>
        <pc:spChg chg="mod">
          <ac:chgData name="Sonny Murray" userId="68354808-4e67-4a11-bc39-5c07a33fc782" providerId="ADAL" clId="{CD970B48-E6BA-4B9E-854A-39415CD8C504}" dt="2023-02-23T17:11:58.327" v="2658" actId="20577"/>
          <ac:spMkLst>
            <pc:docMk/>
            <pc:sldMk cId="1803611508" sldId="335"/>
            <ac:spMk id="3" creationId="{5F962C9F-33B0-AE9A-107D-2BF8C626C5D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http://soilandhealth.org/wp-content/uploads/01aglibrary/010139fieldcroproots/010139ch14.html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158BD-0425-4BC4-AA2E-C3784138DB1A}" type="slidenum">
              <a:rPr lang="en-CA" smtClean="0"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1806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http://www.omafra.gov.on.ca/english/crops/facts/cover_crops01/redclover.htm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158BD-0425-4BC4-AA2E-C3784138DB1A}" type="slidenum">
              <a:rPr lang="en-CA" smtClean="0"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3902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http://soilandhealth.org/wp-content/uploads/01aglibrary/010139fieldcroproots/010139ch6.html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158BD-0425-4BC4-AA2E-C3784138DB1A}" type="slidenum">
              <a:rPr lang="en-CA" smtClean="0"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2572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"/>
          <p:cNvSpPr/>
          <p:nvPr/>
        </p:nvSpPr>
        <p:spPr>
          <a:xfrm>
            <a:off x="-901" y="1596009"/>
            <a:ext cx="9145801" cy="3665982"/>
          </a:xfrm>
          <a:prstGeom prst="rect">
            <a:avLst/>
          </a:prstGeom>
          <a:solidFill>
            <a:srgbClr val="1A446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650240">
              <a:defRPr sz="2400">
                <a:solidFill>
                  <a:srgbClr val="FFFFFF"/>
                </a:solidFill>
                <a:latin typeface="Objectivity"/>
                <a:ea typeface="Objectivity"/>
                <a:cs typeface="Objectivity"/>
                <a:sym typeface="Objectivity"/>
              </a:defRPr>
            </a:pPr>
            <a:endParaRPr dirty="0"/>
          </a:p>
        </p:txBody>
      </p:sp>
      <p:pic>
        <p:nvPicPr>
          <p:cNvPr id="21" name="PerenniaLogo_PMS_vectorsCleaned_Box All white.pdf" descr="PerenniaLogo_PMS_vectorsCleaned_Box All whit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494" y="2735122"/>
            <a:ext cx="4095012" cy="1387756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"/>
          <p:cNvSpPr/>
          <p:nvPr/>
        </p:nvSpPr>
        <p:spPr>
          <a:xfrm>
            <a:off x="629" y="282955"/>
            <a:ext cx="254001" cy="1016004"/>
          </a:xfrm>
          <a:prstGeom prst="rect">
            <a:avLst/>
          </a:prstGeom>
          <a:solidFill>
            <a:srgbClr val="E16E4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650240">
              <a:defRPr sz="2400">
                <a:latin typeface="Objectivity"/>
                <a:ea typeface="Objectivity"/>
                <a:cs typeface="Objectivity"/>
                <a:sym typeface="Objectivity"/>
              </a:defRPr>
            </a:pPr>
            <a:endParaRPr dirty="0"/>
          </a:p>
        </p:txBody>
      </p:sp>
      <p:sp>
        <p:nvSpPr>
          <p:cNvPr id="23" name="Rectangle"/>
          <p:cNvSpPr/>
          <p:nvPr/>
        </p:nvSpPr>
        <p:spPr>
          <a:xfrm>
            <a:off x="8898180" y="282955"/>
            <a:ext cx="254003" cy="1016004"/>
          </a:xfrm>
          <a:prstGeom prst="rect">
            <a:avLst/>
          </a:prstGeom>
          <a:solidFill>
            <a:srgbClr val="56176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650240">
              <a:defRPr sz="2400">
                <a:latin typeface="Objectivity"/>
                <a:ea typeface="Objectivity"/>
                <a:cs typeface="Objectivity"/>
                <a:sym typeface="Objectivity"/>
              </a:defRPr>
            </a:pPr>
            <a:endParaRPr dirty="0"/>
          </a:p>
        </p:txBody>
      </p:sp>
      <p:sp>
        <p:nvSpPr>
          <p:cNvPr id="24" name="Rectangle"/>
          <p:cNvSpPr/>
          <p:nvPr/>
        </p:nvSpPr>
        <p:spPr>
          <a:xfrm>
            <a:off x="629" y="5588434"/>
            <a:ext cx="254001" cy="1016003"/>
          </a:xfrm>
          <a:prstGeom prst="rect">
            <a:avLst/>
          </a:prstGeom>
          <a:solidFill>
            <a:srgbClr val="4572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650240">
              <a:defRPr sz="2400">
                <a:latin typeface="Objectivity"/>
                <a:ea typeface="Objectivity"/>
                <a:cs typeface="Objectivity"/>
                <a:sym typeface="Objectivity"/>
              </a:defRPr>
            </a:pPr>
            <a:endParaRPr dirty="0"/>
          </a:p>
        </p:txBody>
      </p:sp>
      <p:sp>
        <p:nvSpPr>
          <p:cNvPr id="25" name="Rectangle"/>
          <p:cNvSpPr/>
          <p:nvPr/>
        </p:nvSpPr>
        <p:spPr>
          <a:xfrm>
            <a:off x="8898180" y="5536303"/>
            <a:ext cx="254003" cy="1016003"/>
          </a:xfrm>
          <a:prstGeom prst="rect">
            <a:avLst/>
          </a:prstGeom>
          <a:solidFill>
            <a:srgbClr val="497A3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650240">
              <a:defRPr sz="2400">
                <a:latin typeface="Objectivity"/>
                <a:ea typeface="Objectivity"/>
                <a:cs typeface="Objectivity"/>
                <a:sym typeface="Objectivity"/>
              </a:defRPr>
            </a:pPr>
            <a:endParaRPr dirty="0"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722312" y="2171700"/>
            <a:ext cx="7772401" cy="719584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/>
            </a:lvl1pPr>
            <a:lvl2pPr marL="0" indent="0">
              <a:spcBef>
                <a:spcPts val="400"/>
              </a:spcBef>
              <a:buSzTx/>
              <a:buFontTx/>
              <a:buNone/>
              <a:defRPr sz="2000"/>
            </a:lvl2pPr>
            <a:lvl3pPr marL="0" indent="0">
              <a:spcBef>
                <a:spcPts val="400"/>
              </a:spcBef>
              <a:buSzTx/>
              <a:buFontTx/>
              <a:buNone/>
              <a:defRPr sz="2000"/>
            </a:lvl3pPr>
            <a:lvl4pPr marL="0" indent="0">
              <a:spcBef>
                <a:spcPts val="400"/>
              </a:spcBef>
              <a:buSzTx/>
              <a:buFontTx/>
              <a:buNone/>
              <a:defRPr sz="2000"/>
            </a:lvl4pPr>
            <a:lvl5pPr marL="0" indent="0">
              <a:spcBef>
                <a:spcPts val="400"/>
              </a:spcBef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650833" y="1303337"/>
            <a:ext cx="7842334" cy="190500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Text"/>
          <p:cNvSpPr txBox="1">
            <a:spLocks noGrp="1"/>
          </p:cNvSpPr>
          <p:nvPr>
            <p:ph type="title"/>
          </p:nvPr>
        </p:nvSpPr>
        <p:spPr>
          <a:xfrm>
            <a:off x="457200" y="12636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575050" y="2399803"/>
            <a:ext cx="5111750" cy="358080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198" y="2425700"/>
            <a:ext cx="3008317" cy="35290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0" name="Picture Placeholder 2"/>
          <p:cNvSpPr>
            <a:spLocks noGrp="1"/>
          </p:cNvSpPr>
          <p:nvPr>
            <p:ph type="pic" idx="13"/>
          </p:nvPr>
        </p:nvSpPr>
        <p:spPr>
          <a:xfrm>
            <a:off x="-465444" y="-845062"/>
            <a:ext cx="9611033" cy="72082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01" name="Rectangle"/>
          <p:cNvSpPr/>
          <p:nvPr/>
        </p:nvSpPr>
        <p:spPr>
          <a:xfrm>
            <a:off x="629" y="282955"/>
            <a:ext cx="254001" cy="1016004"/>
          </a:xfrm>
          <a:prstGeom prst="rect">
            <a:avLst/>
          </a:prstGeom>
          <a:solidFill>
            <a:srgbClr val="E16E4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650240">
              <a:defRPr sz="2400">
                <a:latin typeface="Objectivity"/>
                <a:ea typeface="Objectivity"/>
                <a:cs typeface="Objectivity"/>
                <a:sym typeface="Objectivity"/>
              </a:defRPr>
            </a:pPr>
            <a:endParaRPr dirty="0"/>
          </a:p>
        </p:txBody>
      </p:sp>
      <p:sp>
        <p:nvSpPr>
          <p:cNvPr id="102" name="Rectangle"/>
          <p:cNvSpPr/>
          <p:nvPr/>
        </p:nvSpPr>
        <p:spPr>
          <a:xfrm>
            <a:off x="8898180" y="282955"/>
            <a:ext cx="254003" cy="1016004"/>
          </a:xfrm>
          <a:prstGeom prst="rect">
            <a:avLst/>
          </a:prstGeom>
          <a:solidFill>
            <a:srgbClr val="56176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650240">
              <a:defRPr sz="2400">
                <a:latin typeface="Objectivity"/>
                <a:ea typeface="Objectivity"/>
                <a:cs typeface="Objectivity"/>
                <a:sym typeface="Objectivity"/>
              </a:defRPr>
            </a:pPr>
            <a:endParaRPr dirty="0"/>
          </a:p>
        </p:txBody>
      </p:sp>
      <p:sp>
        <p:nvSpPr>
          <p:cNvPr id="103" name="Rectangle"/>
          <p:cNvSpPr/>
          <p:nvPr/>
        </p:nvSpPr>
        <p:spPr>
          <a:xfrm>
            <a:off x="629" y="5029634"/>
            <a:ext cx="254001" cy="1016003"/>
          </a:xfrm>
          <a:prstGeom prst="rect">
            <a:avLst/>
          </a:prstGeom>
          <a:solidFill>
            <a:srgbClr val="4572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650240">
              <a:defRPr sz="2400">
                <a:latin typeface="Objectivity"/>
                <a:ea typeface="Objectivity"/>
                <a:cs typeface="Objectivity"/>
                <a:sym typeface="Objectivity"/>
              </a:defRPr>
            </a:pPr>
            <a:endParaRPr dirty="0"/>
          </a:p>
        </p:txBody>
      </p:sp>
      <p:sp>
        <p:nvSpPr>
          <p:cNvPr id="104" name="Rectangle"/>
          <p:cNvSpPr/>
          <p:nvPr/>
        </p:nvSpPr>
        <p:spPr>
          <a:xfrm>
            <a:off x="8898180" y="4977503"/>
            <a:ext cx="254003" cy="1016003"/>
          </a:xfrm>
          <a:prstGeom prst="rect">
            <a:avLst/>
          </a:prstGeom>
          <a:solidFill>
            <a:srgbClr val="497A3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650240">
              <a:defRPr sz="2400">
                <a:latin typeface="Objectivity"/>
                <a:ea typeface="Objectivity"/>
                <a:cs typeface="Objectivity"/>
                <a:sym typeface="Objectivity"/>
              </a:defRPr>
            </a:pPr>
            <a:endParaRPr dirty="0"/>
          </a:p>
        </p:txBody>
      </p:sp>
      <p:sp>
        <p:nvSpPr>
          <p:cNvPr id="105" name="Rectangle"/>
          <p:cNvSpPr/>
          <p:nvPr/>
        </p:nvSpPr>
        <p:spPr>
          <a:xfrm>
            <a:off x="177" y="6361950"/>
            <a:ext cx="9143646" cy="503939"/>
          </a:xfrm>
          <a:prstGeom prst="rect">
            <a:avLst/>
          </a:prstGeom>
          <a:solidFill>
            <a:srgbClr val="1A446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650240">
              <a:defRPr sz="2400">
                <a:latin typeface="Objectivity"/>
                <a:ea typeface="Objectivity"/>
                <a:cs typeface="Objectivity"/>
                <a:sym typeface="Objectivity"/>
              </a:defRPr>
            </a:pPr>
            <a:endParaRPr dirty="0"/>
          </a:p>
        </p:txBody>
      </p:sp>
      <p:sp>
        <p:nvSpPr>
          <p:cNvPr id="106" name="PERENNIA.CA"/>
          <p:cNvSpPr txBox="1"/>
          <p:nvPr/>
        </p:nvSpPr>
        <p:spPr>
          <a:xfrm>
            <a:off x="386581" y="6457282"/>
            <a:ext cx="2378484" cy="336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4184" tIns="54184" rIns="54184" bIns="54184" anchor="ctr">
            <a:spAutoFit/>
          </a:bodyPr>
          <a:lstStyle>
            <a:lvl1pPr algn="ctr" defTabSz="830861">
              <a:defRPr sz="1300" spc="325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dirty="0"/>
              <a:t>WWW.PERENNIA.CA</a:t>
            </a:r>
          </a:p>
        </p:txBody>
      </p:sp>
      <p:sp>
        <p:nvSpPr>
          <p:cNvPr id="107" name="PERENNIA.CA"/>
          <p:cNvSpPr txBox="1"/>
          <p:nvPr/>
        </p:nvSpPr>
        <p:spPr>
          <a:xfrm>
            <a:off x="5157964" y="6495169"/>
            <a:ext cx="2486065" cy="286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4184" tIns="54184" rIns="54184" bIns="54184" anchor="ctr">
            <a:spAutoFit/>
          </a:bodyPr>
          <a:lstStyle>
            <a:lvl1pPr algn="ctr" defTabSz="830861">
              <a:defRPr sz="1000" spc="25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dirty="0"/>
              <a:t>FOLLOW US @NSPERENNIA</a:t>
            </a:r>
          </a:p>
        </p:txBody>
      </p:sp>
      <p:pic>
        <p:nvPicPr>
          <p:cNvPr id="10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937" y="6545774"/>
            <a:ext cx="839457" cy="184963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629" y="282955"/>
            <a:ext cx="254001" cy="1016004"/>
          </a:xfrm>
          <a:prstGeom prst="rect">
            <a:avLst/>
          </a:prstGeom>
          <a:solidFill>
            <a:srgbClr val="E16E4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650240">
              <a:defRPr sz="2400">
                <a:latin typeface="Objectivity"/>
                <a:ea typeface="Objectivity"/>
                <a:cs typeface="Objectivity"/>
                <a:sym typeface="Objectivity"/>
              </a:defRPr>
            </a:pPr>
            <a:endParaRPr dirty="0"/>
          </a:p>
        </p:txBody>
      </p:sp>
      <p:sp>
        <p:nvSpPr>
          <p:cNvPr id="3" name="Rectangle"/>
          <p:cNvSpPr/>
          <p:nvPr/>
        </p:nvSpPr>
        <p:spPr>
          <a:xfrm>
            <a:off x="8898180" y="282955"/>
            <a:ext cx="254003" cy="1016004"/>
          </a:xfrm>
          <a:prstGeom prst="rect">
            <a:avLst/>
          </a:prstGeom>
          <a:solidFill>
            <a:srgbClr val="56176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650240">
              <a:defRPr sz="2400">
                <a:latin typeface="Objectivity"/>
                <a:ea typeface="Objectivity"/>
                <a:cs typeface="Objectivity"/>
                <a:sym typeface="Objectivity"/>
              </a:defRPr>
            </a:pPr>
            <a:endParaRPr dirty="0"/>
          </a:p>
        </p:txBody>
      </p:sp>
      <p:sp>
        <p:nvSpPr>
          <p:cNvPr id="4" name="Rectangle"/>
          <p:cNvSpPr/>
          <p:nvPr/>
        </p:nvSpPr>
        <p:spPr>
          <a:xfrm>
            <a:off x="629" y="5029634"/>
            <a:ext cx="254001" cy="1016003"/>
          </a:xfrm>
          <a:prstGeom prst="rect">
            <a:avLst/>
          </a:prstGeom>
          <a:solidFill>
            <a:srgbClr val="4572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650240">
              <a:defRPr sz="2400">
                <a:latin typeface="Objectivity"/>
                <a:ea typeface="Objectivity"/>
                <a:cs typeface="Objectivity"/>
                <a:sym typeface="Objectivity"/>
              </a:defRPr>
            </a:pPr>
            <a:endParaRPr dirty="0"/>
          </a:p>
        </p:txBody>
      </p:sp>
      <p:sp>
        <p:nvSpPr>
          <p:cNvPr id="5" name="Rectangle"/>
          <p:cNvSpPr/>
          <p:nvPr/>
        </p:nvSpPr>
        <p:spPr>
          <a:xfrm>
            <a:off x="8898180" y="4977503"/>
            <a:ext cx="254003" cy="1016003"/>
          </a:xfrm>
          <a:prstGeom prst="rect">
            <a:avLst/>
          </a:prstGeom>
          <a:solidFill>
            <a:srgbClr val="497A3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650240">
              <a:defRPr sz="2400">
                <a:latin typeface="Objectivity"/>
                <a:ea typeface="Objectivity"/>
                <a:cs typeface="Objectivity"/>
                <a:sym typeface="Objectivity"/>
              </a:defRPr>
            </a:pPr>
            <a:endParaRPr dirty="0"/>
          </a:p>
        </p:txBody>
      </p:sp>
      <p:sp>
        <p:nvSpPr>
          <p:cNvPr id="6" name="Rectangle"/>
          <p:cNvSpPr/>
          <p:nvPr/>
        </p:nvSpPr>
        <p:spPr>
          <a:xfrm>
            <a:off x="177" y="6361950"/>
            <a:ext cx="9143646" cy="503939"/>
          </a:xfrm>
          <a:prstGeom prst="rect">
            <a:avLst/>
          </a:prstGeom>
          <a:solidFill>
            <a:srgbClr val="1A446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650240">
              <a:defRPr sz="2400">
                <a:latin typeface="Objectivity"/>
                <a:ea typeface="Objectivity"/>
                <a:cs typeface="Objectivity"/>
                <a:sym typeface="Objectivity"/>
              </a:defRPr>
            </a:pPr>
            <a:endParaRPr dirty="0"/>
          </a:p>
        </p:txBody>
      </p:sp>
      <p:sp>
        <p:nvSpPr>
          <p:cNvPr id="7" name="PERENNIA.CA"/>
          <p:cNvSpPr txBox="1"/>
          <p:nvPr/>
        </p:nvSpPr>
        <p:spPr>
          <a:xfrm>
            <a:off x="386581" y="6457282"/>
            <a:ext cx="2378484" cy="336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4184" tIns="54184" rIns="54184" bIns="54184" anchor="ctr">
            <a:spAutoFit/>
          </a:bodyPr>
          <a:lstStyle>
            <a:lvl1pPr algn="ctr" defTabSz="830861">
              <a:defRPr sz="1300" spc="325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dirty="0"/>
              <a:t>WWW.PERENNIA.CA</a:t>
            </a:r>
          </a:p>
        </p:txBody>
      </p:sp>
      <p:sp>
        <p:nvSpPr>
          <p:cNvPr id="8" name="PERENNIA.CA"/>
          <p:cNvSpPr txBox="1"/>
          <p:nvPr/>
        </p:nvSpPr>
        <p:spPr>
          <a:xfrm>
            <a:off x="5157964" y="6495169"/>
            <a:ext cx="2486065" cy="286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4184" tIns="54184" rIns="54184" bIns="54184" anchor="ctr">
            <a:spAutoFit/>
          </a:bodyPr>
          <a:lstStyle>
            <a:lvl1pPr algn="ctr" defTabSz="830861">
              <a:defRPr sz="1000" spc="25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dirty="0"/>
              <a:t>FOLLOW US @NSPERENNIA</a:t>
            </a:r>
          </a:p>
        </p:txBody>
      </p:sp>
      <p:pic>
        <p:nvPicPr>
          <p:cNvPr id="9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7937" y="6545774"/>
            <a:ext cx="839457" cy="184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erenniaLogo_PMS.pdf" descr="PerenniaLogo_PMS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6836" y="497801"/>
            <a:ext cx="1853506" cy="62813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57200" y="1290637"/>
            <a:ext cx="7842333" cy="1905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94000"/>
            <a:ext cx="8229600" cy="3260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81" y="6414762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A4467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A4467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A4467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A4467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A4467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A4467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A4467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A4467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A4467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5E5E5E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5E5E5E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5E5E5E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5E5E5E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5E5E5E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5E5E5E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5E5E5E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5E5E5E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5E5E5E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F2483-4B95-9CB8-6A3F-96FA7433F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0970"/>
            <a:ext cx="6604503" cy="1905002"/>
          </a:xfrm>
        </p:spPr>
        <p:txBody>
          <a:bodyPr/>
          <a:lstStyle/>
          <a:p>
            <a:r>
              <a:rPr lang="en-CA" dirty="0"/>
              <a:t>Spring of planting year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76905-78AD-0C2C-FF4F-7703DA2FB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CA" dirty="0"/>
              <a:t>Strip-till strawberries?   Why not?</a:t>
            </a:r>
          </a:p>
          <a:p>
            <a:r>
              <a:rPr lang="en-CA" dirty="0"/>
              <a:t>As strip-till corn becomes more popular I think we will see a lot of adoption of strip till vegetables</a:t>
            </a:r>
          </a:p>
          <a:p>
            <a:r>
              <a:rPr lang="en-CA" dirty="0"/>
              <a:t>Ontario most of the sugar beets are strip-till</a:t>
            </a:r>
          </a:p>
          <a:p>
            <a:r>
              <a:rPr lang="en-CA" dirty="0"/>
              <a:t>Many of the processing tomatoes are strip-till </a:t>
            </a:r>
          </a:p>
          <a:p>
            <a:pPr marL="0" indent="0">
              <a:buNone/>
            </a:pP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23523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1996D-D7EB-771E-8809-D8D02C600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1403"/>
            <a:ext cx="7842333" cy="2754236"/>
          </a:xfrm>
        </p:spPr>
        <p:txBody>
          <a:bodyPr/>
          <a:lstStyle/>
          <a:p>
            <a:r>
              <a:rPr lang="en-CA" dirty="0"/>
              <a:t>Why are we doing tillage pre- plant in Strawberries?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FD9A9-CE09-B13C-75D2-F1291D645B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3773F7-8105-DD62-E4D4-2F5C8ACA7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69" y="3195639"/>
            <a:ext cx="8917662" cy="322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4792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ED8E1-FC82-BC69-5606-3FB716A46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DF87B-6D77-96B4-0049-7A9201E863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EED742-36CC-813F-ADE9-A88C43453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48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892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3CE98-1527-41A3-C9F7-89992C8A3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28778-2567-54A5-BDF9-D6C318403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F4916E-B640-D321-4CB1-81071984F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641" y="222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0394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6CD16-432A-BDCC-5057-A4268770F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B34EB-BEC4-7F05-440D-42D78AB558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57C166-E31F-2C1B-7ED0-23367892E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7800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AB80E-7FA9-9671-1EA2-27DB561B2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Cut the tillage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79E16-3A7C-6CAA-FB86-CBD60186EC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Enough of the madness</a:t>
            </a:r>
          </a:p>
          <a:p>
            <a:r>
              <a:rPr lang="en-CA" dirty="0"/>
              <a:t>Breaks down organic matter, decimates soil structure and internal drainage</a:t>
            </a:r>
          </a:p>
          <a:p>
            <a:r>
              <a:rPr lang="en-CA" dirty="0"/>
              <a:t>Negates your residual herbicide and brings more weed seeds to the surface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903053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A59BE-6CF6-8A6E-0FE8-80B791DAB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Cut the tillage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62C9F-33B0-AE9A-107D-2BF8C626C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“ Excessive cultivation will destroy soil structure and also lead to compaction and poor internal drainage…….ultimately leading to an increase in BRR”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Marvin Pritts</a:t>
            </a:r>
          </a:p>
        </p:txBody>
      </p:sp>
    </p:spTree>
    <p:extLst>
      <p:ext uri="{BB962C8B-B14F-4D97-AF65-F5344CB8AC3E}">
        <p14:creationId xmlns:p14="http://schemas.microsoft.com/office/powerpoint/2010/main" val="180361150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10DB0-FA3D-84D8-DCA0-1DAC0D0D0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9786D-E1BA-CA52-7581-9D6753B72A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F00684-06EA-71CD-4EBA-1BF528D44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8233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2491"/>
            <a:ext cx="8229600" cy="1402867"/>
          </a:xfrm>
        </p:spPr>
        <p:txBody>
          <a:bodyPr/>
          <a:lstStyle/>
          <a:p>
            <a:r>
              <a:rPr lang="en-CA" dirty="0"/>
              <a:t>How to do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5358"/>
            <a:ext cx="8229600" cy="4109219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Come up with a list of goals – keep them short</a:t>
            </a:r>
          </a:p>
          <a:p>
            <a:pPr lvl="2"/>
            <a:r>
              <a:rPr lang="en-CA" dirty="0"/>
              <a:t>Scavenge nitrogen</a:t>
            </a:r>
          </a:p>
          <a:p>
            <a:pPr lvl="2"/>
            <a:r>
              <a:rPr lang="en-CA" dirty="0"/>
              <a:t>Reduce compaction</a:t>
            </a:r>
          </a:p>
          <a:p>
            <a:pPr lvl="2"/>
            <a:r>
              <a:rPr lang="en-CA" dirty="0"/>
              <a:t>Build organic matter</a:t>
            </a:r>
          </a:p>
          <a:p>
            <a:pPr lvl="2"/>
            <a:r>
              <a:rPr lang="en-CA" dirty="0"/>
              <a:t>Build soil aggregates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Come up with a plan</a:t>
            </a:r>
          </a:p>
          <a:p>
            <a:pPr lvl="2"/>
            <a:r>
              <a:rPr lang="en-CA" dirty="0"/>
              <a:t>Stick to the plan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016336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-64938"/>
            <a:ext cx="5409446" cy="2047647"/>
          </a:xfrm>
        </p:spPr>
        <p:txBody>
          <a:bodyPr>
            <a:normAutofit/>
          </a:bodyPr>
          <a:lstStyle/>
          <a:p>
            <a:r>
              <a:rPr lang="en-CA" dirty="0"/>
              <a:t>After early season vegetable harvest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0940"/>
            <a:ext cx="8229600" cy="3863638"/>
          </a:xfrm>
        </p:spPr>
        <p:txBody>
          <a:bodyPr>
            <a:normAutofit lnSpcReduction="10000"/>
          </a:bodyPr>
          <a:lstStyle/>
          <a:p>
            <a:r>
              <a:rPr lang="en-CA" dirty="0"/>
              <a:t>Goal:    		Compaction/hang onto nitrogen</a:t>
            </a:r>
          </a:p>
          <a:p>
            <a:r>
              <a:rPr lang="en-CA" dirty="0"/>
              <a:t>“Give me 21 days I’ll grow you a cover crop”</a:t>
            </a:r>
          </a:p>
          <a:p>
            <a:pPr marL="0" indent="0">
              <a:buNone/>
            </a:pPr>
            <a:endParaRPr lang="en-CA" dirty="0"/>
          </a:p>
          <a:p>
            <a:pPr lvl="1"/>
            <a:r>
              <a:rPr lang="en-CA" dirty="0"/>
              <a:t>Buckwheat 3-5 day emergence ……flowers at 28 days</a:t>
            </a:r>
          </a:p>
          <a:p>
            <a:endParaRPr lang="en-CA" dirty="0"/>
          </a:p>
          <a:p>
            <a:r>
              <a:rPr lang="en-CA" dirty="0"/>
              <a:t>When do your early veggies start to come out?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450107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C2798-2954-1E00-6219-F13FA3E0E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Cover Crops in Perennial or Short Term Perennial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86236-E416-F454-2F0C-57529D8B8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Goal?</a:t>
            </a:r>
          </a:p>
          <a:p>
            <a:pPr lvl="2"/>
            <a:r>
              <a:rPr lang="en-CA" dirty="0"/>
              <a:t>repair soil, decrease compaction, build organic matter</a:t>
            </a:r>
          </a:p>
          <a:p>
            <a:r>
              <a:rPr lang="en-CA" dirty="0"/>
              <a:t>Prepare for the next planting</a:t>
            </a:r>
          </a:p>
          <a:p>
            <a:pPr lvl="2"/>
            <a:r>
              <a:rPr lang="en-CA" dirty="0"/>
              <a:t>Control nematodes and diseases</a:t>
            </a:r>
          </a:p>
        </p:txBody>
      </p:sp>
    </p:spTree>
    <p:extLst>
      <p:ext uri="{BB962C8B-B14F-4D97-AF65-F5344CB8AC3E}">
        <p14:creationId xmlns:p14="http://schemas.microsoft.com/office/powerpoint/2010/main" val="158141815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82977"/>
          </a:xfrm>
        </p:spPr>
        <p:txBody>
          <a:bodyPr>
            <a:normAutofit/>
          </a:bodyPr>
          <a:lstStyle/>
          <a:p>
            <a:r>
              <a:rPr lang="en-CA" dirty="0"/>
              <a:t>Sucessive plantings of early veggies into an overwintered cover crop: </a:t>
            </a:r>
          </a:p>
          <a:p>
            <a:pPr lvl="1"/>
            <a:r>
              <a:rPr lang="en-CA" dirty="0"/>
              <a:t>Plow a strip every two weeks and plant –  leave the rest of the clover/ryegrass to grow</a:t>
            </a:r>
          </a:p>
          <a:p>
            <a:r>
              <a:rPr lang="en-CA" dirty="0"/>
              <a:t>Last plowing, ryegrass was headed out, clover and rye was thick and up to your knees (first week of June)</a:t>
            </a:r>
          </a:p>
        </p:txBody>
      </p:sp>
    </p:spTree>
    <p:extLst>
      <p:ext uri="{BB962C8B-B14F-4D97-AF65-F5344CB8AC3E}">
        <p14:creationId xmlns:p14="http://schemas.microsoft.com/office/powerpoint/2010/main" val="368188767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Mid summer cover crop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/>
              <a:t>Challenges</a:t>
            </a:r>
          </a:p>
          <a:p>
            <a:pPr lvl="2"/>
            <a:r>
              <a:rPr lang="en-CA" dirty="0"/>
              <a:t>Hot and dry</a:t>
            </a:r>
          </a:p>
          <a:p>
            <a:pPr lvl="5"/>
            <a:r>
              <a:rPr lang="en-CA" dirty="0"/>
              <a:t>Plan around moisture in July</a:t>
            </a:r>
          </a:p>
          <a:p>
            <a:pPr lvl="2"/>
            <a:r>
              <a:rPr lang="en-CA" dirty="0"/>
              <a:t>Too busy</a:t>
            </a:r>
          </a:p>
          <a:p>
            <a:pPr lvl="2"/>
            <a:r>
              <a:rPr lang="en-CA" dirty="0"/>
              <a:t>Days are getting shorter time is of the essence</a:t>
            </a:r>
          </a:p>
          <a:p>
            <a:pPr lvl="2"/>
            <a:r>
              <a:rPr lang="en-CA" dirty="0"/>
              <a:t>Use a drill even if it is an old piece of junk</a:t>
            </a:r>
          </a:p>
          <a:p>
            <a:pPr lvl="2"/>
            <a:r>
              <a:rPr lang="en-CA" dirty="0"/>
              <a:t>Plant </a:t>
            </a:r>
            <a:r>
              <a:rPr lang="en-CA"/>
              <a:t>to moisture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17350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Parting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Look at the whole rotation</a:t>
            </a:r>
          </a:p>
          <a:p>
            <a:r>
              <a:rPr lang="en-CA" dirty="0"/>
              <a:t>Make a plan…work the plan but look for opportunities</a:t>
            </a:r>
          </a:p>
          <a:p>
            <a:endParaRPr lang="en-CA" dirty="0"/>
          </a:p>
          <a:p>
            <a:r>
              <a:rPr lang="en-CA" dirty="0"/>
              <a:t>Order your seed and have it on site</a:t>
            </a:r>
          </a:p>
        </p:txBody>
      </p:sp>
    </p:spTree>
    <p:extLst>
      <p:ext uri="{BB962C8B-B14F-4D97-AF65-F5344CB8AC3E}">
        <p14:creationId xmlns:p14="http://schemas.microsoft.com/office/powerpoint/2010/main" val="286543991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39237" cy="69437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7" name="Group 6"/>
          <p:cNvGrpSpPr/>
          <p:nvPr/>
        </p:nvGrpSpPr>
        <p:grpSpPr>
          <a:xfrm>
            <a:off x="155575" y="311989"/>
            <a:ext cx="1676400" cy="2888411"/>
            <a:chOff x="155575" y="311989"/>
            <a:chExt cx="1676400" cy="2888411"/>
          </a:xfrm>
        </p:grpSpPr>
        <p:pic>
          <p:nvPicPr>
            <p:cNvPr id="4098" name="Picture 2" descr="http://soilandhealth.org/wp-content/uploads/01aglibrary/010139fieldcroproots/fig6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311989"/>
              <a:ext cx="1495425" cy="1438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55575" y="20000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Winter wheat, 10 days – second leaf half grown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790156" y="311989"/>
            <a:ext cx="1676400" cy="2611412"/>
            <a:chOff x="2286000" y="311989"/>
            <a:chExt cx="1676400" cy="2611412"/>
          </a:xfrm>
        </p:grpSpPr>
        <p:pic>
          <p:nvPicPr>
            <p:cNvPr id="4100" name="Picture 4" descr="http://soilandhealth.org/wp-content/uploads/01aglibrary/010139fieldcroproots/fig6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311989"/>
              <a:ext cx="1476375" cy="1762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286000" y="2000071"/>
              <a:ext cx="1676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Winter wheat, 20 days – one tiller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424737" y="311989"/>
            <a:ext cx="1714500" cy="2736011"/>
            <a:chOff x="4343400" y="311989"/>
            <a:chExt cx="1714500" cy="2736011"/>
          </a:xfrm>
        </p:grpSpPr>
        <p:pic>
          <p:nvPicPr>
            <p:cNvPr id="4104" name="Picture 8" descr="http://soilandhealth.org/wp-content/uploads/01aglibrary/010139fieldcroproots/fig66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185"/>
            <a:stretch/>
          </p:blipFill>
          <p:spPr bwMode="auto">
            <a:xfrm>
              <a:off x="4343400" y="311989"/>
              <a:ext cx="1514475" cy="1831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381500" y="2124670"/>
              <a:ext cx="1676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Winter wheat, 30 days – four tillers</a:t>
              </a:r>
            </a:p>
          </p:txBody>
        </p:sp>
      </p:grpSp>
      <p:pic>
        <p:nvPicPr>
          <p:cNvPr id="4112" name="Picture 16" descr="https://webapp.agron.ksu.edu/agr_social/lib/Filemanager/userfiles/12182015/eUpdate12182015-A01-F0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304800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17183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30575" y="274638"/>
            <a:ext cx="2541436" cy="1143000"/>
          </a:xfrm>
        </p:spPr>
        <p:txBody>
          <a:bodyPr>
            <a:normAutofit/>
          </a:bodyPr>
          <a:lstStyle/>
          <a:p>
            <a:r>
              <a:rPr lang="en-CA" sz="3600" b="1" dirty="0"/>
              <a:t>Red Clover</a:t>
            </a:r>
          </a:p>
        </p:txBody>
      </p:sp>
      <p:pic>
        <p:nvPicPr>
          <p:cNvPr id="2050" name="Picture 2" descr="http://soilandhealth.org/wp-content/uploads/01aglibrary/010139fieldcroproots/fig1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2797175" cy="403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381519"/>
            <a:ext cx="2797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Root system of red clover about 2.5 months old.</a:t>
            </a:r>
          </a:p>
          <a:p>
            <a:r>
              <a:rPr lang="en-CA" dirty="0"/>
              <a:t>Plant is 12”</a:t>
            </a:r>
          </a:p>
        </p:txBody>
      </p:sp>
      <p:pic>
        <p:nvPicPr>
          <p:cNvPr id="2054" name="Picture 6" descr="http://soilandhealth.org/wp-content/uploads/01aglibrary/010139fieldcroproots/fig10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66"/>
          <a:stretch/>
        </p:blipFill>
        <p:spPr bwMode="auto">
          <a:xfrm>
            <a:off x="5619750" y="685800"/>
            <a:ext cx="2286000" cy="476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1600" y="5421868"/>
            <a:ext cx="330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Mature root system of red clover.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19849" y="114041"/>
            <a:ext cx="1123950" cy="584715"/>
            <a:chOff x="6419849" y="114041"/>
            <a:chExt cx="1123950" cy="584715"/>
          </a:xfrm>
        </p:grpSpPr>
        <p:sp>
          <p:nvSpPr>
            <p:cNvPr id="6" name="Left Brace 5"/>
            <p:cNvSpPr/>
            <p:nvPr/>
          </p:nvSpPr>
          <p:spPr>
            <a:xfrm rot="5400000">
              <a:off x="6835710" y="-9332"/>
              <a:ext cx="292227" cy="1123950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04858" y="114041"/>
              <a:ext cx="5822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C00000"/>
                  </a:solidFill>
                </a:rPr>
                <a:t>6-8”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72012" y="1200338"/>
            <a:ext cx="2033737" cy="780862"/>
            <a:chOff x="6419849" y="154039"/>
            <a:chExt cx="1123950" cy="544717"/>
          </a:xfrm>
        </p:grpSpPr>
        <p:sp>
          <p:nvSpPr>
            <p:cNvPr id="13" name="Left Brace 12"/>
            <p:cNvSpPr/>
            <p:nvPr/>
          </p:nvSpPr>
          <p:spPr>
            <a:xfrm rot="5400000">
              <a:off x="6835710" y="-9332"/>
              <a:ext cx="292227" cy="1123950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06594" y="154039"/>
              <a:ext cx="395290" cy="25764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C00000"/>
                  </a:solidFill>
                </a:rPr>
                <a:t>1-1.5’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4561" y="5421868"/>
            <a:ext cx="1282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Soilandhealth.org</a:t>
            </a:r>
          </a:p>
        </p:txBody>
      </p:sp>
    </p:spTree>
    <p:extLst>
      <p:ext uri="{BB962C8B-B14F-4D97-AF65-F5344CB8AC3E}">
        <p14:creationId xmlns:p14="http://schemas.microsoft.com/office/powerpoint/2010/main" val="3474575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 descr="Figure 7. Red clover root systems for single cut and double cut 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" y="66674"/>
            <a:ext cx="7985126" cy="54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37277" y="5520995"/>
            <a:ext cx="16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From OMAFRA </a:t>
            </a:r>
          </a:p>
        </p:txBody>
      </p:sp>
    </p:spTree>
    <p:extLst>
      <p:ext uri="{BB962C8B-B14F-4D97-AF65-F5344CB8AC3E}">
        <p14:creationId xmlns:p14="http://schemas.microsoft.com/office/powerpoint/2010/main" val="343406390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oilandhealth.org/wp-content/uploads/01aglibrary/010139fieldcroproots/fig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80999"/>
            <a:ext cx="2667001" cy="449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999" y="4877826"/>
            <a:ext cx="3132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Winter/Fall rye</a:t>
            </a:r>
          </a:p>
          <a:p>
            <a:r>
              <a:rPr lang="en-CA" dirty="0"/>
              <a:t>Root system can extend down </a:t>
            </a:r>
          </a:p>
          <a:p>
            <a:r>
              <a:rPr lang="en-CA" dirty="0"/>
              <a:t>often as tall as the plant grows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61790" y="5524157"/>
            <a:ext cx="1282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Soilandhealth.org</a:t>
            </a:r>
          </a:p>
        </p:txBody>
      </p:sp>
      <p:pic>
        <p:nvPicPr>
          <p:cNvPr id="3076" name="Picture 4" descr="http://soilandhealth.org/wp-content/uploads/01aglibrary/010139fieldcroproots/fig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1600200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235267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Spring wheat, 31 days</a:t>
            </a:r>
          </a:p>
        </p:txBody>
      </p:sp>
      <p:pic>
        <p:nvPicPr>
          <p:cNvPr id="3078" name="Picture 6" descr="http://soilandhealth.org/wp-content/uploads/01aglibrary/010139fieldcroproots/fig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2" y="3151405"/>
            <a:ext cx="18954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19600" y="575104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Spring wheat, 45 days</a:t>
            </a:r>
          </a:p>
        </p:txBody>
      </p:sp>
      <p:pic>
        <p:nvPicPr>
          <p:cNvPr id="3080" name="Picture 8" descr="http://soilandhealth.org/wp-content/uploads/01aglibrary/010139fieldcroproots/fig5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469" y="170079"/>
            <a:ext cx="1990725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26469" y="479923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Spring wheat, 60 days</a:t>
            </a:r>
          </a:p>
        </p:txBody>
      </p:sp>
    </p:spTree>
    <p:extLst>
      <p:ext uri="{BB962C8B-B14F-4D97-AF65-F5344CB8AC3E}">
        <p14:creationId xmlns:p14="http://schemas.microsoft.com/office/powerpoint/2010/main" val="40717385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77512-36FA-4EFF-6C91-EF3688DC7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Get the seed purchased</a:t>
            </a:r>
            <a:br>
              <a:rPr lang="en-CA" dirty="0"/>
            </a:br>
            <a:r>
              <a:rPr lang="en-CA" dirty="0"/>
              <a:t> Get it in your shed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19DBB-F701-DD8E-5E96-60C88FFFD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49781"/>
            <a:ext cx="8229600" cy="2704795"/>
          </a:xfrm>
        </p:spPr>
        <p:txBody>
          <a:bodyPr/>
          <a:lstStyle/>
          <a:p>
            <a:r>
              <a:rPr lang="en-CA" dirty="0"/>
              <a:t>Have the drill calibrated and ready</a:t>
            </a:r>
          </a:p>
          <a:p>
            <a:r>
              <a:rPr lang="en-CA" dirty="0"/>
              <a:t>Try some low hanging fruit to get a feel for it</a:t>
            </a:r>
          </a:p>
          <a:p>
            <a:r>
              <a:rPr lang="en-CA" dirty="0"/>
              <a:t>Commit, have a plan, have a parachute</a:t>
            </a:r>
          </a:p>
        </p:txBody>
      </p:sp>
    </p:spTree>
    <p:extLst>
      <p:ext uri="{BB962C8B-B14F-4D97-AF65-F5344CB8AC3E}">
        <p14:creationId xmlns:p14="http://schemas.microsoft.com/office/powerpoint/2010/main" val="92015793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8BB05-A89C-0633-3F3C-891A966C8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1A7F9-BA0B-D5BF-7727-7652642E97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710D05-99AE-6013-68E9-1BDB2C890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425"/>
            <a:ext cx="9144000" cy="617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7643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6EAD2-B6E5-E440-0681-DB84BFCE5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Start now to prepare for the establishment year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27A0D-B390-EB92-CF50-2900CFC065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Cover crop sequence: Fall oats-Spring Mustard-Summer Sorghum Sudan Grass</a:t>
            </a:r>
          </a:p>
          <a:p>
            <a:r>
              <a:rPr lang="en-CA" dirty="0"/>
              <a:t>Fall planted oats, Mustard planted followed up with a mix of Sorghum-Sudan Grass or Pearl Millet mixed with Daikon Radish</a:t>
            </a:r>
          </a:p>
          <a:p>
            <a:r>
              <a:rPr lang="en-CA" dirty="0"/>
              <a:t>Keep tillage to a Minimum</a:t>
            </a:r>
          </a:p>
        </p:txBody>
      </p:sp>
    </p:spTree>
    <p:extLst>
      <p:ext uri="{BB962C8B-B14F-4D97-AF65-F5344CB8AC3E}">
        <p14:creationId xmlns:p14="http://schemas.microsoft.com/office/powerpoint/2010/main" val="355714023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77F98-502D-8CA2-D465-7E96C17B4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537" y="1593411"/>
            <a:ext cx="8229600" cy="3769246"/>
          </a:xfrm>
        </p:spPr>
        <p:txBody>
          <a:bodyPr>
            <a:normAutofit lnSpcReduction="10000"/>
          </a:bodyPr>
          <a:lstStyle/>
          <a:p>
            <a:r>
              <a:rPr lang="en-CA" dirty="0"/>
              <a:t>Winter kill</a:t>
            </a:r>
          </a:p>
          <a:p>
            <a:r>
              <a:rPr lang="en-CA" dirty="0"/>
              <a:t>Not a extreme amount of residue to contend with in spring</a:t>
            </a:r>
          </a:p>
          <a:p>
            <a:r>
              <a:rPr lang="en-CA" dirty="0"/>
              <a:t>Seeding rate: depending on planting time        40-100 lbs/ac</a:t>
            </a:r>
          </a:p>
          <a:p>
            <a:r>
              <a:rPr lang="en-CA" dirty="0"/>
              <a:t>Add tillage radish. Depending on the plant timing  </a:t>
            </a:r>
          </a:p>
          <a:p>
            <a:endParaRPr lang="en-CA" dirty="0"/>
          </a:p>
        </p:txBody>
      </p:sp>
      <p:pic>
        <p:nvPicPr>
          <p:cNvPr id="1028" name="Picture 4" descr="Figure 1: Dead oat cover crop residue in the spring after oats and some radishes were drilled following an early soybean harvest in Indiana (Eileen Kladivko)">
            <a:extLst>
              <a:ext uri="{FF2B5EF4-FFF2-40B4-BE49-F238E27FC236}">
                <a16:creationId xmlns:a16="http://schemas.microsoft.com/office/drawing/2014/main" id="{6C82E7DA-06AE-82BA-98C6-65616F590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881" y="4938817"/>
            <a:ext cx="3576119" cy="191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-till, winter cover crops">
            <a:extLst>
              <a:ext uri="{FF2B5EF4-FFF2-40B4-BE49-F238E27FC236}">
                <a16:creationId xmlns:a16="http://schemas.microsoft.com/office/drawing/2014/main" id="{1179E539-0B63-B460-C6D9-4B7A556C5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881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FD14AD9-9DB8-ED4A-F712-5CE929EC30F4}"/>
              </a:ext>
            </a:extLst>
          </p:cNvPr>
          <p:cNvSpPr txBox="1">
            <a:spLocks/>
          </p:cNvSpPr>
          <p:nvPr/>
        </p:nvSpPr>
        <p:spPr>
          <a:xfrm>
            <a:off x="457200" y="-561315"/>
            <a:ext cx="7842333" cy="3087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1A446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1A446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1A446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1A446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1A446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1A446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1A446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1A446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1A446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en-CA" dirty="0"/>
              <a:t>Fall planted: Oats</a:t>
            </a:r>
          </a:p>
        </p:txBody>
      </p:sp>
    </p:spTree>
    <p:extLst>
      <p:ext uri="{BB962C8B-B14F-4D97-AF65-F5344CB8AC3E}">
        <p14:creationId xmlns:p14="http://schemas.microsoft.com/office/powerpoint/2010/main" val="323434840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1E3BD-7B0A-2E4D-AF48-CF1C894C0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Early Spring Mustards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78F08-7E3C-E6A9-A754-11B8800D42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Bio-fumigation for disease control</a:t>
            </a:r>
          </a:p>
          <a:p>
            <a:r>
              <a:rPr lang="en-CA" dirty="0"/>
              <a:t>Can be planted at 5 c</a:t>
            </a:r>
          </a:p>
          <a:p>
            <a:r>
              <a:rPr lang="en-CA" dirty="0"/>
              <a:t>In spring long days 40 days can get you to flower</a:t>
            </a:r>
          </a:p>
          <a:p>
            <a:r>
              <a:rPr lang="en-CA" dirty="0"/>
              <a:t>Nematodes are at peak populations in the upper soil layers in June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869820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92D4C-FBF0-94CE-E266-553CB4E5D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428"/>
            <a:ext cx="7842333" cy="2616451"/>
          </a:xfrm>
        </p:spPr>
        <p:txBody>
          <a:bodyPr/>
          <a:lstStyle/>
          <a:p>
            <a:r>
              <a:rPr lang="en-CA" dirty="0"/>
              <a:t>Early Spring Mustards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614A4-B97F-C8F0-B756-FB27F01ED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Fertilize with AS</a:t>
            </a:r>
          </a:p>
          <a:p>
            <a:r>
              <a:rPr lang="en-CA" dirty="0"/>
              <a:t>Do we need to wait to</a:t>
            </a:r>
          </a:p>
          <a:p>
            <a:pPr marL="0" indent="0">
              <a:buNone/>
            </a:pPr>
            <a:r>
              <a:rPr lang="en-CA" dirty="0"/>
              <a:t>plant the next crop?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B6CCB-4E2A-2978-912F-E9B9471D0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735" y="1819748"/>
            <a:ext cx="4470405" cy="503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9611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84D89-E9AA-05EA-3B90-72A152635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0"/>
            <a:ext cx="6341952" cy="2154725"/>
          </a:xfrm>
        </p:spPr>
        <p:txBody>
          <a:bodyPr/>
          <a:lstStyle/>
          <a:p>
            <a:r>
              <a:rPr lang="en-CA" dirty="0"/>
              <a:t>Sorghum Sudan Grass </a:t>
            </a:r>
            <a:br>
              <a:rPr lang="en-CA" dirty="0"/>
            </a:br>
            <a:r>
              <a:rPr lang="en-CA" dirty="0"/>
              <a:t>or Pearl Millet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A4DC1-6978-09DC-EA9E-7E6791754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73244"/>
            <a:ext cx="8229600" cy="4237021"/>
          </a:xfrm>
        </p:spPr>
        <p:txBody>
          <a:bodyPr>
            <a:normAutofit/>
          </a:bodyPr>
          <a:lstStyle/>
          <a:p>
            <a:r>
              <a:rPr lang="en-CA" dirty="0"/>
              <a:t>Soil temperature for planting SSG 15 C </a:t>
            </a:r>
          </a:p>
          <a:p>
            <a:r>
              <a:rPr lang="en-CA" dirty="0"/>
              <a:t>Soil temperature for PM 23 C!</a:t>
            </a:r>
          </a:p>
          <a:p>
            <a:r>
              <a:rPr lang="en-CA" dirty="0"/>
              <a:t>Herbicide? For weed control?</a:t>
            </a:r>
          </a:p>
          <a:p>
            <a:r>
              <a:rPr lang="en-CA" dirty="0"/>
              <a:t>Seed into moisture</a:t>
            </a:r>
          </a:p>
          <a:p>
            <a:r>
              <a:rPr lang="en-CA" dirty="0"/>
              <a:t>Add Daikon Radish 2-3 lbs/ac</a:t>
            </a:r>
          </a:p>
          <a:p>
            <a:r>
              <a:rPr lang="en-CA" dirty="0"/>
              <a:t>Seeding rates: SSG 40-50 lbs/ac</a:t>
            </a:r>
          </a:p>
          <a:p>
            <a:pPr marL="0" indent="0">
              <a:buNone/>
            </a:pPr>
            <a:r>
              <a:rPr lang="en-CA" dirty="0"/>
              <a:t>			PM 15-20 lbs/ac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89861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3F54C-7B53-B239-4AE7-AF34FB132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Both love nitrogen</a:t>
            </a:r>
          </a:p>
          <a:p>
            <a:r>
              <a:rPr lang="en-CA" dirty="0"/>
              <a:t>Mow at 27 inches</a:t>
            </a:r>
          </a:p>
          <a:p>
            <a:pPr lvl="2"/>
            <a:r>
              <a:rPr lang="en-CA" dirty="0"/>
              <a:t>Root structure</a:t>
            </a:r>
          </a:p>
          <a:p>
            <a:pPr lvl="2"/>
            <a:r>
              <a:rPr lang="en-CA" dirty="0"/>
              <a:t>Tillers</a:t>
            </a:r>
          </a:p>
          <a:p>
            <a:r>
              <a:rPr lang="en-CA" dirty="0"/>
              <a:t>Will die at the first frost but radish will keep going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4EE9F02-F7F3-1244-136B-498529F59C63}"/>
              </a:ext>
            </a:extLst>
          </p:cNvPr>
          <p:cNvSpPr txBox="1">
            <a:spLocks/>
          </p:cNvSpPr>
          <p:nvPr/>
        </p:nvSpPr>
        <p:spPr>
          <a:xfrm>
            <a:off x="528118" y="501477"/>
            <a:ext cx="6596959" cy="1905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1A446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1A446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1A446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1A446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1A446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1A446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1A446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1A446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1A446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en-CA" dirty="0"/>
              <a:t>Sorghum Sudan Grass </a:t>
            </a:r>
            <a:br>
              <a:rPr lang="en-CA" dirty="0"/>
            </a:br>
            <a:r>
              <a:rPr lang="en-CA" dirty="0"/>
              <a:t>or Pearl Millet</a:t>
            </a:r>
          </a:p>
        </p:txBody>
      </p:sp>
    </p:spTree>
    <p:extLst>
      <p:ext uri="{BB962C8B-B14F-4D97-AF65-F5344CB8AC3E}">
        <p14:creationId xmlns:p14="http://schemas.microsoft.com/office/powerpoint/2010/main" val="354535110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749</Words>
  <Application>Microsoft Office PowerPoint</Application>
  <PresentationFormat>On-screen Show (4:3)</PresentationFormat>
  <Paragraphs>114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Avenir Heavy</vt:lpstr>
      <vt:lpstr>Calibri</vt:lpstr>
      <vt:lpstr>Helvetica</vt:lpstr>
      <vt:lpstr>Objectivity</vt:lpstr>
      <vt:lpstr>Office Theme</vt:lpstr>
      <vt:lpstr>PowerPoint Presentation</vt:lpstr>
      <vt:lpstr>Cover Crops in Perennial or Short Term Perennial Systems</vt:lpstr>
      <vt:lpstr>PowerPoint Presentation</vt:lpstr>
      <vt:lpstr>Start now to prepare for the establishment year</vt:lpstr>
      <vt:lpstr>PowerPoint Presentation</vt:lpstr>
      <vt:lpstr>Early Spring Mustards</vt:lpstr>
      <vt:lpstr>Early Spring Mustards</vt:lpstr>
      <vt:lpstr>Sorghum Sudan Grass  or Pearl Millet</vt:lpstr>
      <vt:lpstr>PowerPoint Presentation</vt:lpstr>
      <vt:lpstr>Spring of planting year</vt:lpstr>
      <vt:lpstr>Why are we doing tillage pre- plant in Strawberries?</vt:lpstr>
      <vt:lpstr>PowerPoint Presentation</vt:lpstr>
      <vt:lpstr>PowerPoint Presentation</vt:lpstr>
      <vt:lpstr>PowerPoint Presentation</vt:lpstr>
      <vt:lpstr>Cut the tillage</vt:lpstr>
      <vt:lpstr>Cut the tillage</vt:lpstr>
      <vt:lpstr>PowerPoint Presentation</vt:lpstr>
      <vt:lpstr>How to do it?</vt:lpstr>
      <vt:lpstr>After early season vegetable harvest</vt:lpstr>
      <vt:lpstr>PowerPoint Presentation</vt:lpstr>
      <vt:lpstr>Mid summer cover crop</vt:lpstr>
      <vt:lpstr>Parting thoughts</vt:lpstr>
      <vt:lpstr>PowerPoint Presentation</vt:lpstr>
      <vt:lpstr>Red Clover</vt:lpstr>
      <vt:lpstr>PowerPoint Presentation</vt:lpstr>
      <vt:lpstr>PowerPoint Presentation</vt:lpstr>
      <vt:lpstr>Get the seed purchased  Get it in your shed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Sonny Murray</dc:creator>
  <cp:lastModifiedBy>Sonny Murray</cp:lastModifiedBy>
  <cp:revision>9</cp:revision>
  <cp:lastPrinted>2022-02-23T12:24:03Z</cp:lastPrinted>
  <dcterms:modified xsi:type="dcterms:W3CDTF">2023-03-14T12:11:22Z</dcterms:modified>
</cp:coreProperties>
</file>