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62" r:id="rId1"/>
  </p:sldMasterIdLst>
  <p:notesMasterIdLst>
    <p:notesMasterId r:id="rId46"/>
  </p:notesMasterIdLst>
  <p:handoutMasterIdLst>
    <p:handoutMasterId r:id="rId47"/>
  </p:handoutMasterIdLst>
  <p:sldIdLst>
    <p:sldId id="422" r:id="rId2"/>
    <p:sldId id="431" r:id="rId3"/>
    <p:sldId id="611" r:id="rId4"/>
    <p:sldId id="650" r:id="rId5"/>
    <p:sldId id="609" r:id="rId6"/>
    <p:sldId id="645" r:id="rId7"/>
    <p:sldId id="620" r:id="rId8"/>
    <p:sldId id="616" r:id="rId9"/>
    <p:sldId id="613" r:id="rId10"/>
    <p:sldId id="528" r:id="rId11"/>
    <p:sldId id="606" r:id="rId12"/>
    <p:sldId id="661" r:id="rId13"/>
    <p:sldId id="651" r:id="rId14"/>
    <p:sldId id="653" r:id="rId15"/>
    <p:sldId id="662" r:id="rId16"/>
    <p:sldId id="664" r:id="rId17"/>
    <p:sldId id="654" r:id="rId18"/>
    <p:sldId id="612" r:id="rId19"/>
    <p:sldId id="655" r:id="rId20"/>
    <p:sldId id="660" r:id="rId21"/>
    <p:sldId id="493" r:id="rId22"/>
    <p:sldId id="617" r:id="rId23"/>
    <p:sldId id="604" r:id="rId24"/>
    <p:sldId id="628" r:id="rId25"/>
    <p:sldId id="605" r:id="rId26"/>
    <p:sldId id="608" r:id="rId27"/>
    <p:sldId id="640" r:id="rId28"/>
    <p:sldId id="641" r:id="rId29"/>
    <p:sldId id="642" r:id="rId30"/>
    <p:sldId id="644" r:id="rId31"/>
    <p:sldId id="520" r:id="rId32"/>
    <p:sldId id="659" r:id="rId33"/>
    <p:sldId id="658" r:id="rId34"/>
    <p:sldId id="636" r:id="rId35"/>
    <p:sldId id="638" r:id="rId36"/>
    <p:sldId id="637" r:id="rId37"/>
    <p:sldId id="665" r:id="rId38"/>
    <p:sldId id="657" r:id="rId39"/>
    <p:sldId id="646" r:id="rId40"/>
    <p:sldId id="643" r:id="rId41"/>
    <p:sldId id="663" r:id="rId42"/>
    <p:sldId id="614" r:id="rId43"/>
    <p:sldId id="598" r:id="rId44"/>
    <p:sldId id="592" r:id="rId45"/>
  </p:sldIdLst>
  <p:sldSz cx="10287000" cy="6858000" type="35mm"/>
  <p:notesSz cx="6858000" cy="9296400"/>
  <p:custDataLst>
    <p:tags r:id="rId48"/>
  </p:custDataLst>
  <p:defaultTextStyle>
    <a:defPPr>
      <a:defRPr lang="en-US"/>
    </a:defPPr>
    <a:lvl1pPr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1pPr>
    <a:lvl2pPr marL="457200"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2pPr>
    <a:lvl3pPr marL="914400"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3pPr>
    <a:lvl4pPr marL="1371600"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4pPr>
    <a:lvl5pPr marL="1828800"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224">
          <p15:clr>
            <a:srgbClr val="A4A3A4"/>
          </p15:clr>
        </p15:guide>
        <p15:guide id="2" pos="204">
          <p15:clr>
            <a:srgbClr val="A4A3A4"/>
          </p15:clr>
        </p15:guide>
      </p15:sldGuideLst>
    </p:ext>
    <p:ext uri="{2D200454-40CA-4A62-9FC3-DE9A4176ACB9}">
      <p15:notesGuideLst xmlns:p15="http://schemas.microsoft.com/office/powerpoint/2012/main">
        <p15:guide id="1" orient="horz" pos="2929" userDrawn="1">
          <p15:clr>
            <a:srgbClr val="A4A3A4"/>
          </p15:clr>
        </p15:guide>
        <p15:guide id="2" pos="216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Cline" initials="JC" lastIdx="1" clrIdx="0">
    <p:extLst>
      <p:ext uri="{19B8F6BF-5375-455C-9EA6-DF929625EA0E}">
        <p15:presenceInfo xmlns:p15="http://schemas.microsoft.com/office/powerpoint/2012/main" userId="709a2ba6d81270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FF"/>
    <a:srgbClr val="000000"/>
    <a:srgbClr val="A50021"/>
    <a:srgbClr val="660066"/>
    <a:srgbClr val="660033"/>
    <a:srgbClr val="993366"/>
    <a:srgbClr val="666699"/>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D7B90A-5765-4FE6-B9F2-1D4AC8B84BF9}" v="266" dt="2023-03-06T16:28:33.7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72" autoAdjust="0"/>
    <p:restoredTop sz="81637" autoAdjust="0"/>
  </p:normalViewPr>
  <p:slideViewPr>
    <p:cSldViewPr snapToGrid="0" showGuides="1">
      <p:cViewPr varScale="1">
        <p:scale>
          <a:sx n="89" d="100"/>
          <a:sy n="89" d="100"/>
        </p:scale>
        <p:origin x="1380" y="90"/>
      </p:cViewPr>
      <p:guideLst>
        <p:guide orient="horz" pos="4224"/>
        <p:guide pos="204"/>
      </p:guideLst>
    </p:cSldViewPr>
  </p:slideViewPr>
  <p:outlineViewPr>
    <p:cViewPr>
      <p:scale>
        <a:sx n="33" d="100"/>
        <a:sy n="33" d="100"/>
      </p:scale>
      <p:origin x="0" y="-2982"/>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86" d="100"/>
          <a:sy n="86" d="100"/>
        </p:scale>
        <p:origin x="3864" y="84"/>
      </p:cViewPr>
      <p:guideLst>
        <p:guide orient="horz" pos="2929"/>
        <p:guide pos="216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Cline" userId="698db009-ddfe-4623-a70f-836b7d386184" providerId="ADAL" clId="{E5D7B90A-5765-4FE6-B9F2-1D4AC8B84BF9}"/>
    <pc:docChg chg="undo custSel addSld delSld modSld sldOrd modMainMaster">
      <pc:chgData name="John Cline" userId="698db009-ddfe-4623-a70f-836b7d386184" providerId="ADAL" clId="{E5D7B90A-5765-4FE6-B9F2-1D4AC8B84BF9}" dt="2023-03-06T18:14:49.965" v="9165" actId="6549"/>
      <pc:docMkLst>
        <pc:docMk/>
      </pc:docMkLst>
      <pc:sldChg chg="addSp delSp modSp mod">
        <pc:chgData name="John Cline" userId="698db009-ddfe-4623-a70f-836b7d386184" providerId="ADAL" clId="{E5D7B90A-5765-4FE6-B9F2-1D4AC8B84BF9}" dt="2023-03-06T16:28:33.723" v="9139" actId="1076"/>
        <pc:sldMkLst>
          <pc:docMk/>
          <pc:sldMk cId="0" sldId="422"/>
        </pc:sldMkLst>
        <pc:spChg chg="mod">
          <ac:chgData name="John Cline" userId="698db009-ddfe-4623-a70f-836b7d386184" providerId="ADAL" clId="{E5D7B90A-5765-4FE6-B9F2-1D4AC8B84BF9}" dt="2023-02-23T19:58:19.872" v="1314"/>
          <ac:spMkLst>
            <pc:docMk/>
            <pc:sldMk cId="0" sldId="422"/>
            <ac:spMk id="6" creationId="{00000000-0000-0000-0000-000000000000}"/>
          </ac:spMkLst>
        </pc:spChg>
        <pc:spChg chg="mod">
          <ac:chgData name="John Cline" userId="698db009-ddfe-4623-a70f-836b7d386184" providerId="ADAL" clId="{E5D7B90A-5765-4FE6-B9F2-1D4AC8B84BF9}" dt="2023-03-06T16:28:19.455" v="9135" actId="14100"/>
          <ac:spMkLst>
            <pc:docMk/>
            <pc:sldMk cId="0" sldId="422"/>
            <ac:spMk id="3076" creationId="{00000000-0000-0000-0000-000000000000}"/>
          </ac:spMkLst>
        </pc:spChg>
        <pc:spChg chg="del mod">
          <ac:chgData name="John Cline" userId="698db009-ddfe-4623-a70f-836b7d386184" providerId="ADAL" clId="{E5D7B90A-5765-4FE6-B9F2-1D4AC8B84BF9}" dt="2023-02-22T21:13:49.473" v="51" actId="478"/>
          <ac:spMkLst>
            <pc:docMk/>
            <pc:sldMk cId="0" sldId="422"/>
            <ac:spMk id="3077" creationId="{00000000-0000-0000-0000-000000000000}"/>
          </ac:spMkLst>
        </pc:spChg>
        <pc:spChg chg="del mod">
          <ac:chgData name="John Cline" userId="698db009-ddfe-4623-a70f-836b7d386184" providerId="ADAL" clId="{E5D7B90A-5765-4FE6-B9F2-1D4AC8B84BF9}" dt="2023-02-23T13:32:52.952" v="347" actId="478"/>
          <ac:spMkLst>
            <pc:docMk/>
            <pc:sldMk cId="0" sldId="422"/>
            <ac:spMk id="3078" creationId="{00000000-0000-0000-0000-000000000000}"/>
          </ac:spMkLst>
        </pc:spChg>
        <pc:picChg chg="add del mod">
          <ac:chgData name="John Cline" userId="698db009-ddfe-4623-a70f-836b7d386184" providerId="ADAL" clId="{E5D7B90A-5765-4FE6-B9F2-1D4AC8B84BF9}" dt="2023-02-22T21:12:27.081" v="2"/>
          <ac:picMkLst>
            <pc:docMk/>
            <pc:sldMk cId="0" sldId="422"/>
            <ac:picMk id="2" creationId="{483E443E-98AC-E11F-8C03-68C220BCC75F}"/>
          </ac:picMkLst>
        </pc:picChg>
        <pc:picChg chg="mod modCrop">
          <ac:chgData name="John Cline" userId="698db009-ddfe-4623-a70f-836b7d386184" providerId="ADAL" clId="{E5D7B90A-5765-4FE6-B9F2-1D4AC8B84BF9}" dt="2023-03-06T16:28:30.284" v="9137" actId="1076"/>
          <ac:picMkLst>
            <pc:docMk/>
            <pc:sldMk cId="0" sldId="422"/>
            <ac:picMk id="3" creationId="{31664952-52A7-445F-9247-593FBA7157AF}"/>
          </ac:picMkLst>
        </pc:picChg>
        <pc:picChg chg="add mod">
          <ac:chgData name="John Cline" userId="698db009-ddfe-4623-a70f-836b7d386184" providerId="ADAL" clId="{E5D7B90A-5765-4FE6-B9F2-1D4AC8B84BF9}" dt="2023-03-06T16:28:33.723" v="9139" actId="1076"/>
          <ac:picMkLst>
            <pc:docMk/>
            <pc:sldMk cId="0" sldId="422"/>
            <ac:picMk id="4" creationId="{69C22B55-0DF1-0D1E-95EF-3383782EC1B8}"/>
          </ac:picMkLst>
        </pc:picChg>
        <pc:picChg chg="mod">
          <ac:chgData name="John Cline" userId="698db009-ddfe-4623-a70f-836b7d386184" providerId="ADAL" clId="{E5D7B90A-5765-4FE6-B9F2-1D4AC8B84BF9}" dt="2023-03-06T16:28:24.731" v="9136" actId="1076"/>
          <ac:picMkLst>
            <pc:docMk/>
            <pc:sldMk cId="0" sldId="422"/>
            <ac:picMk id="7" creationId="{F8A9AF33-C2E2-4B59-9833-D6D2EF98EEC7}"/>
          </ac:picMkLst>
        </pc:picChg>
      </pc:sldChg>
      <pc:sldChg chg="addSp modSp add del mod ord">
        <pc:chgData name="John Cline" userId="698db009-ddfe-4623-a70f-836b7d386184" providerId="ADAL" clId="{E5D7B90A-5765-4FE6-B9F2-1D4AC8B84BF9}" dt="2023-02-27T14:43:38.547" v="2556" actId="20577"/>
        <pc:sldMkLst>
          <pc:docMk/>
          <pc:sldMk cId="2099849570" sldId="431"/>
        </pc:sldMkLst>
        <pc:spChg chg="add mod">
          <ac:chgData name="John Cline" userId="698db009-ddfe-4623-a70f-836b7d386184" providerId="ADAL" clId="{E5D7B90A-5765-4FE6-B9F2-1D4AC8B84BF9}" dt="2023-02-27T14:23:06.792" v="2173" actId="1076"/>
          <ac:spMkLst>
            <pc:docMk/>
            <pc:sldMk cId="2099849570" sldId="431"/>
            <ac:spMk id="2" creationId="{CBE96E0E-9C7F-E12F-2798-907A803A3F90}"/>
          </ac:spMkLst>
        </pc:spChg>
        <pc:spChg chg="add mod">
          <ac:chgData name="John Cline" userId="698db009-ddfe-4623-a70f-836b7d386184" providerId="ADAL" clId="{E5D7B90A-5765-4FE6-B9F2-1D4AC8B84BF9}" dt="2023-02-27T14:43:38.547" v="2556" actId="20577"/>
          <ac:spMkLst>
            <pc:docMk/>
            <pc:sldMk cId="2099849570" sldId="431"/>
            <ac:spMk id="3" creationId="{CE0ACB7F-58E8-5B3C-7774-99418EC7A7C0}"/>
          </ac:spMkLst>
        </pc:spChg>
        <pc:spChg chg="mod">
          <ac:chgData name="John Cline" userId="698db009-ddfe-4623-a70f-836b7d386184" providerId="ADAL" clId="{E5D7B90A-5765-4FE6-B9F2-1D4AC8B84BF9}" dt="2023-02-24T14:48:32.496" v="1871" actId="20577"/>
          <ac:spMkLst>
            <pc:docMk/>
            <pc:sldMk cId="2099849570" sldId="431"/>
            <ac:spMk id="18434" creationId="{00000000-0000-0000-0000-000000000000}"/>
          </ac:spMkLst>
        </pc:spChg>
        <pc:spChg chg="mod">
          <ac:chgData name="John Cline" userId="698db009-ddfe-4623-a70f-836b7d386184" providerId="ADAL" clId="{E5D7B90A-5765-4FE6-B9F2-1D4AC8B84BF9}" dt="2023-02-23T19:58:19.872" v="1314"/>
          <ac:spMkLst>
            <pc:docMk/>
            <pc:sldMk cId="2099849570" sldId="431"/>
            <ac:spMk id="18436" creationId="{00000000-0000-0000-0000-000000000000}"/>
          </ac:spMkLst>
        </pc:spChg>
        <pc:picChg chg="mod">
          <ac:chgData name="John Cline" userId="698db009-ddfe-4623-a70f-836b7d386184" providerId="ADAL" clId="{E5D7B90A-5765-4FE6-B9F2-1D4AC8B84BF9}" dt="2023-02-27T14:23:08.586" v="2174" actId="1076"/>
          <ac:picMkLst>
            <pc:docMk/>
            <pc:sldMk cId="2099849570" sldId="431"/>
            <ac:picMk id="18435" creationId="{00000000-0000-0000-0000-000000000000}"/>
          </ac:picMkLst>
        </pc:picChg>
      </pc:sldChg>
      <pc:sldChg chg="modSp add del ord">
        <pc:chgData name="John Cline" userId="698db009-ddfe-4623-a70f-836b7d386184" providerId="ADAL" clId="{E5D7B90A-5765-4FE6-B9F2-1D4AC8B84BF9}" dt="2023-02-27T14:46:09.154" v="2576" actId="47"/>
        <pc:sldMkLst>
          <pc:docMk/>
          <pc:sldMk cId="0" sldId="438"/>
        </pc:sldMkLst>
        <pc:spChg chg="mod">
          <ac:chgData name="John Cline" userId="698db009-ddfe-4623-a70f-836b7d386184" providerId="ADAL" clId="{E5D7B90A-5765-4FE6-B9F2-1D4AC8B84BF9}" dt="2023-02-23T19:58:19.872" v="1314"/>
          <ac:spMkLst>
            <pc:docMk/>
            <pc:sldMk cId="0" sldId="438"/>
            <ac:spMk id="23554" creationId="{00000000-0000-0000-0000-000000000000}"/>
          </ac:spMkLst>
        </pc:spChg>
      </pc:sldChg>
      <pc:sldChg chg="add del">
        <pc:chgData name="John Cline" userId="698db009-ddfe-4623-a70f-836b7d386184" providerId="ADAL" clId="{E5D7B90A-5765-4FE6-B9F2-1D4AC8B84BF9}" dt="2023-02-24T14:54:54.586" v="1964" actId="47"/>
        <pc:sldMkLst>
          <pc:docMk/>
          <pc:sldMk cId="3716529239" sldId="489"/>
        </pc:sldMkLst>
      </pc:sldChg>
      <pc:sldChg chg="addSp delSp modSp add mod">
        <pc:chgData name="John Cline" userId="698db009-ddfe-4623-a70f-836b7d386184" providerId="ADAL" clId="{E5D7B90A-5765-4FE6-B9F2-1D4AC8B84BF9}" dt="2023-03-06T16:28:57.658" v="9148" actId="2"/>
        <pc:sldMkLst>
          <pc:docMk/>
          <pc:sldMk cId="2375558097" sldId="493"/>
        </pc:sldMkLst>
        <pc:spChg chg="mod">
          <ac:chgData name="John Cline" userId="698db009-ddfe-4623-a70f-836b7d386184" providerId="ADAL" clId="{E5D7B90A-5765-4FE6-B9F2-1D4AC8B84BF9}" dt="2023-02-27T20:07:55.164" v="3625" actId="6549"/>
          <ac:spMkLst>
            <pc:docMk/>
            <pc:sldMk cId="2375558097" sldId="493"/>
            <ac:spMk id="29699" creationId="{00000000-0000-0000-0000-000000000000}"/>
          </ac:spMkLst>
        </pc:spChg>
        <pc:spChg chg="del mod">
          <ac:chgData name="John Cline" userId="698db009-ddfe-4623-a70f-836b7d386184" providerId="ADAL" clId="{E5D7B90A-5765-4FE6-B9F2-1D4AC8B84BF9}" dt="2023-02-27T20:22:34.947" v="3882" actId="478"/>
          <ac:spMkLst>
            <pc:docMk/>
            <pc:sldMk cId="2375558097" sldId="493"/>
            <ac:spMk id="29700" creationId="{00000000-0000-0000-0000-000000000000}"/>
          </ac:spMkLst>
        </pc:spChg>
        <pc:graphicFrameChg chg="add mod modGraphic">
          <ac:chgData name="John Cline" userId="698db009-ddfe-4623-a70f-836b7d386184" providerId="ADAL" clId="{E5D7B90A-5765-4FE6-B9F2-1D4AC8B84BF9}" dt="2023-03-06T16:28:57.658" v="9148" actId="2"/>
          <ac:graphicFrameMkLst>
            <pc:docMk/>
            <pc:sldMk cId="2375558097" sldId="493"/>
            <ac:graphicFrameMk id="2" creationId="{C6D64E36-5C4B-347C-AD30-AC85F4894D35}"/>
          </ac:graphicFrameMkLst>
        </pc:graphicFrameChg>
        <pc:picChg chg="del">
          <ac:chgData name="John Cline" userId="698db009-ddfe-4623-a70f-836b7d386184" providerId="ADAL" clId="{E5D7B90A-5765-4FE6-B9F2-1D4AC8B84BF9}" dt="2023-02-27T20:08:00.413" v="3626" actId="478"/>
          <ac:picMkLst>
            <pc:docMk/>
            <pc:sldMk cId="2375558097" sldId="493"/>
            <ac:picMk id="3074" creationId="{00000000-0000-0000-0000-000000000000}"/>
          </ac:picMkLst>
        </pc:picChg>
      </pc:sldChg>
      <pc:sldChg chg="add del ord">
        <pc:chgData name="John Cline" userId="698db009-ddfe-4623-a70f-836b7d386184" providerId="ADAL" clId="{E5D7B90A-5765-4FE6-B9F2-1D4AC8B84BF9}" dt="2023-02-28T17:02:32.471" v="6144" actId="47"/>
        <pc:sldMkLst>
          <pc:docMk/>
          <pc:sldMk cId="1218220081" sldId="500"/>
        </pc:sldMkLst>
      </pc:sldChg>
      <pc:sldChg chg="add del ord">
        <pc:chgData name="John Cline" userId="698db009-ddfe-4623-a70f-836b7d386184" providerId="ADAL" clId="{E5D7B90A-5765-4FE6-B9F2-1D4AC8B84BF9}" dt="2023-02-27T14:21:41.002" v="2151" actId="47"/>
        <pc:sldMkLst>
          <pc:docMk/>
          <pc:sldMk cId="2745482599" sldId="502"/>
        </pc:sldMkLst>
      </pc:sldChg>
      <pc:sldChg chg="add del setBg">
        <pc:chgData name="John Cline" userId="698db009-ddfe-4623-a70f-836b7d386184" providerId="ADAL" clId="{E5D7B90A-5765-4FE6-B9F2-1D4AC8B84BF9}" dt="2023-02-28T20:03:18.940" v="6712" actId="47"/>
        <pc:sldMkLst>
          <pc:docMk/>
          <pc:sldMk cId="2507591113" sldId="510"/>
        </pc:sldMkLst>
      </pc:sldChg>
      <pc:sldChg chg="add del">
        <pc:chgData name="John Cline" userId="698db009-ddfe-4623-a70f-836b7d386184" providerId="ADAL" clId="{E5D7B90A-5765-4FE6-B9F2-1D4AC8B84BF9}" dt="2023-02-28T20:03:29.674" v="6713" actId="47"/>
        <pc:sldMkLst>
          <pc:docMk/>
          <pc:sldMk cId="2690788234" sldId="519"/>
        </pc:sldMkLst>
      </pc:sldChg>
      <pc:sldChg chg="add">
        <pc:chgData name="John Cline" userId="698db009-ddfe-4623-a70f-836b7d386184" providerId="ADAL" clId="{E5D7B90A-5765-4FE6-B9F2-1D4AC8B84BF9}" dt="2023-02-28T20:06:45.126" v="6803"/>
        <pc:sldMkLst>
          <pc:docMk/>
          <pc:sldMk cId="260741668" sldId="520"/>
        </pc:sldMkLst>
      </pc:sldChg>
      <pc:sldChg chg="add del">
        <pc:chgData name="John Cline" userId="698db009-ddfe-4623-a70f-836b7d386184" providerId="ADAL" clId="{E5D7B90A-5765-4FE6-B9F2-1D4AC8B84BF9}" dt="2023-02-28T20:00:30.437" v="6685"/>
        <pc:sldMkLst>
          <pc:docMk/>
          <pc:sldMk cId="4250971566" sldId="522"/>
        </pc:sldMkLst>
      </pc:sldChg>
      <pc:sldChg chg="modSp add mod">
        <pc:chgData name="John Cline" userId="698db009-ddfe-4623-a70f-836b7d386184" providerId="ADAL" clId="{E5D7B90A-5765-4FE6-B9F2-1D4AC8B84BF9}" dt="2023-02-27T14:24:13.225" v="2215" actId="1076"/>
        <pc:sldMkLst>
          <pc:docMk/>
          <pc:sldMk cId="1194033352" sldId="528"/>
        </pc:sldMkLst>
        <pc:spChg chg="mod">
          <ac:chgData name="John Cline" userId="698db009-ddfe-4623-a70f-836b7d386184" providerId="ADAL" clId="{E5D7B90A-5765-4FE6-B9F2-1D4AC8B84BF9}" dt="2023-02-27T14:22:17.908" v="2169" actId="20577"/>
          <ac:spMkLst>
            <pc:docMk/>
            <pc:sldMk cId="1194033352" sldId="528"/>
            <ac:spMk id="2" creationId="{00000000-0000-0000-0000-000000000000}"/>
          </ac:spMkLst>
        </pc:spChg>
        <pc:spChg chg="mod">
          <ac:chgData name="John Cline" userId="698db009-ddfe-4623-a70f-836b7d386184" providerId="ADAL" clId="{E5D7B90A-5765-4FE6-B9F2-1D4AC8B84BF9}" dt="2023-02-27T14:23:58.840" v="2214" actId="113"/>
          <ac:spMkLst>
            <pc:docMk/>
            <pc:sldMk cId="1194033352" sldId="528"/>
            <ac:spMk id="37891" creationId="{00000000-0000-0000-0000-000000000000}"/>
          </ac:spMkLst>
        </pc:spChg>
        <pc:picChg chg="mod">
          <ac:chgData name="John Cline" userId="698db009-ddfe-4623-a70f-836b7d386184" providerId="ADAL" clId="{E5D7B90A-5765-4FE6-B9F2-1D4AC8B84BF9}" dt="2023-02-27T14:24:13.225" v="2215" actId="1076"/>
          <ac:picMkLst>
            <pc:docMk/>
            <pc:sldMk cId="1194033352" sldId="528"/>
            <ac:picMk id="8" creationId="{00000000-0000-0000-0000-000000000000}"/>
          </ac:picMkLst>
        </pc:picChg>
      </pc:sldChg>
      <pc:sldChg chg="modSp del mod ord">
        <pc:chgData name="John Cline" userId="698db009-ddfe-4623-a70f-836b7d386184" providerId="ADAL" clId="{E5D7B90A-5765-4FE6-B9F2-1D4AC8B84BF9}" dt="2023-02-23T19:49:04.499" v="1281" actId="47"/>
        <pc:sldMkLst>
          <pc:docMk/>
          <pc:sldMk cId="969158872" sldId="591"/>
        </pc:sldMkLst>
        <pc:spChg chg="mod">
          <ac:chgData name="John Cline" userId="698db009-ddfe-4623-a70f-836b7d386184" providerId="ADAL" clId="{E5D7B90A-5765-4FE6-B9F2-1D4AC8B84BF9}" dt="2023-02-23T13:59:56.593" v="415" actId="207"/>
          <ac:spMkLst>
            <pc:docMk/>
            <pc:sldMk cId="969158872" sldId="591"/>
            <ac:spMk id="8" creationId="{480FDBE7-6406-4A48-83D0-26226B4066CB}"/>
          </ac:spMkLst>
        </pc:spChg>
      </pc:sldChg>
      <pc:sldChg chg="add ord">
        <pc:chgData name="John Cline" userId="698db009-ddfe-4623-a70f-836b7d386184" providerId="ADAL" clId="{E5D7B90A-5765-4FE6-B9F2-1D4AC8B84BF9}" dt="2023-03-01T15:21:44.661" v="8380"/>
        <pc:sldMkLst>
          <pc:docMk/>
          <pc:sldMk cId="2390262326" sldId="592"/>
        </pc:sldMkLst>
      </pc:sldChg>
      <pc:sldChg chg="modSp add mod ord">
        <pc:chgData name="John Cline" userId="698db009-ddfe-4623-a70f-836b7d386184" providerId="ADAL" clId="{E5D7B90A-5765-4FE6-B9F2-1D4AC8B84BF9}" dt="2023-03-06T16:29:18.382" v="9164" actId="2"/>
        <pc:sldMkLst>
          <pc:docMk/>
          <pc:sldMk cId="4054525578" sldId="598"/>
        </pc:sldMkLst>
        <pc:spChg chg="mod">
          <ac:chgData name="John Cline" userId="698db009-ddfe-4623-a70f-836b7d386184" providerId="ADAL" clId="{E5D7B90A-5765-4FE6-B9F2-1D4AC8B84BF9}" dt="2023-03-06T16:29:18.382" v="9164" actId="2"/>
          <ac:spMkLst>
            <pc:docMk/>
            <pc:sldMk cId="4054525578" sldId="598"/>
            <ac:spMk id="3" creationId="{00000000-0000-0000-0000-000000000000}"/>
          </ac:spMkLst>
        </pc:spChg>
      </pc:sldChg>
      <pc:sldChg chg="modSp">
        <pc:chgData name="John Cline" userId="698db009-ddfe-4623-a70f-836b7d386184" providerId="ADAL" clId="{E5D7B90A-5765-4FE6-B9F2-1D4AC8B84BF9}" dt="2023-02-23T19:58:19.872" v="1314"/>
        <pc:sldMkLst>
          <pc:docMk/>
          <pc:sldMk cId="1134976379" sldId="604"/>
        </pc:sldMkLst>
        <pc:spChg chg="mod">
          <ac:chgData name="John Cline" userId="698db009-ddfe-4623-a70f-836b7d386184" providerId="ADAL" clId="{E5D7B90A-5765-4FE6-B9F2-1D4AC8B84BF9}" dt="2023-02-23T19:58:19.872" v="1314"/>
          <ac:spMkLst>
            <pc:docMk/>
            <pc:sldMk cId="1134976379" sldId="604"/>
            <ac:spMk id="5" creationId="{4B3AEFA2-2AD7-46B1-B5B1-E7D8DA8AD55F}"/>
          </ac:spMkLst>
        </pc:spChg>
      </pc:sldChg>
      <pc:sldChg chg="modSp">
        <pc:chgData name="John Cline" userId="698db009-ddfe-4623-a70f-836b7d386184" providerId="ADAL" clId="{E5D7B90A-5765-4FE6-B9F2-1D4AC8B84BF9}" dt="2023-02-23T19:58:19.872" v="1314"/>
        <pc:sldMkLst>
          <pc:docMk/>
          <pc:sldMk cId="489107236" sldId="605"/>
        </pc:sldMkLst>
        <pc:spChg chg="mod">
          <ac:chgData name="John Cline" userId="698db009-ddfe-4623-a70f-836b7d386184" providerId="ADAL" clId="{E5D7B90A-5765-4FE6-B9F2-1D4AC8B84BF9}" dt="2023-02-23T19:58:19.872" v="1314"/>
          <ac:spMkLst>
            <pc:docMk/>
            <pc:sldMk cId="489107236" sldId="605"/>
            <ac:spMk id="2" creationId="{6CD54674-5B42-4368-8C89-E6CB21000A87}"/>
          </ac:spMkLst>
        </pc:spChg>
        <pc:spChg chg="mod">
          <ac:chgData name="John Cline" userId="698db009-ddfe-4623-a70f-836b7d386184" providerId="ADAL" clId="{E5D7B90A-5765-4FE6-B9F2-1D4AC8B84BF9}" dt="2023-02-23T19:58:19.872" v="1314"/>
          <ac:spMkLst>
            <pc:docMk/>
            <pc:sldMk cId="489107236" sldId="605"/>
            <ac:spMk id="5" creationId="{9BB576ED-6CDA-4EBA-8D28-8874F1A4837C}"/>
          </ac:spMkLst>
        </pc:spChg>
      </pc:sldChg>
      <pc:sldChg chg="modSp mod ord">
        <pc:chgData name="John Cline" userId="698db009-ddfe-4623-a70f-836b7d386184" providerId="ADAL" clId="{E5D7B90A-5765-4FE6-B9F2-1D4AC8B84BF9}" dt="2023-02-28T13:36:47.094" v="3998" actId="1076"/>
        <pc:sldMkLst>
          <pc:docMk/>
          <pc:sldMk cId="1104898626" sldId="606"/>
        </pc:sldMkLst>
        <pc:spChg chg="mod">
          <ac:chgData name="John Cline" userId="698db009-ddfe-4623-a70f-836b7d386184" providerId="ADAL" clId="{E5D7B90A-5765-4FE6-B9F2-1D4AC8B84BF9}" dt="2023-02-28T13:36:47.094" v="3998" actId="1076"/>
          <ac:spMkLst>
            <pc:docMk/>
            <pc:sldMk cId="1104898626" sldId="606"/>
            <ac:spMk id="3" creationId="{9EC707A5-572A-4EE8-9301-7476BFB9CABE}"/>
          </ac:spMkLst>
        </pc:spChg>
        <pc:spChg chg="mod">
          <ac:chgData name="John Cline" userId="698db009-ddfe-4623-a70f-836b7d386184" providerId="ADAL" clId="{E5D7B90A-5765-4FE6-B9F2-1D4AC8B84BF9}" dt="2023-02-23T19:58:19.872" v="1314"/>
          <ac:spMkLst>
            <pc:docMk/>
            <pc:sldMk cId="1104898626" sldId="606"/>
            <ac:spMk id="5" creationId="{56311768-A616-44D9-B7C6-21480AB50691}"/>
          </ac:spMkLst>
        </pc:spChg>
        <pc:graphicFrameChg chg="mod">
          <ac:chgData name="John Cline" userId="698db009-ddfe-4623-a70f-836b7d386184" providerId="ADAL" clId="{E5D7B90A-5765-4FE6-B9F2-1D4AC8B84BF9}" dt="2023-02-23T13:34:15.345" v="405" actId="20577"/>
          <ac:graphicFrameMkLst>
            <pc:docMk/>
            <pc:sldMk cId="1104898626" sldId="606"/>
            <ac:graphicFrameMk id="7" creationId="{0B49D52B-BC90-4982-9D42-EE06AC2C9B3D}"/>
          </ac:graphicFrameMkLst>
        </pc:graphicFrameChg>
      </pc:sldChg>
      <pc:sldChg chg="modSp">
        <pc:chgData name="John Cline" userId="698db009-ddfe-4623-a70f-836b7d386184" providerId="ADAL" clId="{E5D7B90A-5765-4FE6-B9F2-1D4AC8B84BF9}" dt="2023-02-23T19:58:19.872" v="1314"/>
        <pc:sldMkLst>
          <pc:docMk/>
          <pc:sldMk cId="1148192582" sldId="608"/>
        </pc:sldMkLst>
        <pc:spChg chg="mod">
          <ac:chgData name="John Cline" userId="698db009-ddfe-4623-a70f-836b7d386184" providerId="ADAL" clId="{E5D7B90A-5765-4FE6-B9F2-1D4AC8B84BF9}" dt="2023-02-23T19:58:19.872" v="1314"/>
          <ac:spMkLst>
            <pc:docMk/>
            <pc:sldMk cId="1148192582" sldId="608"/>
            <ac:spMk id="5" creationId="{4A273E4C-F0B8-49E0-8F4E-75A3000C27B0}"/>
          </ac:spMkLst>
        </pc:spChg>
      </pc:sldChg>
      <pc:sldChg chg="modSp add mod ord">
        <pc:chgData name="John Cline" userId="698db009-ddfe-4623-a70f-836b7d386184" providerId="ADAL" clId="{E5D7B90A-5765-4FE6-B9F2-1D4AC8B84BF9}" dt="2023-02-27T14:42:50.272" v="2512" actId="1076"/>
        <pc:sldMkLst>
          <pc:docMk/>
          <pc:sldMk cId="158261616" sldId="609"/>
        </pc:sldMkLst>
        <pc:spChg chg="mod">
          <ac:chgData name="John Cline" userId="698db009-ddfe-4623-a70f-836b7d386184" providerId="ADAL" clId="{E5D7B90A-5765-4FE6-B9F2-1D4AC8B84BF9}" dt="2023-02-27T14:42:47.274" v="2511" actId="1035"/>
          <ac:spMkLst>
            <pc:docMk/>
            <pc:sldMk cId="158261616" sldId="609"/>
            <ac:spMk id="2" creationId="{C7B4A93C-B8E5-42A6-B00E-A4E02967723D}"/>
          </ac:spMkLst>
        </pc:spChg>
        <pc:picChg chg="mod">
          <ac:chgData name="John Cline" userId="698db009-ddfe-4623-a70f-836b7d386184" providerId="ADAL" clId="{E5D7B90A-5765-4FE6-B9F2-1D4AC8B84BF9}" dt="2023-02-27T14:42:50.272" v="2512" actId="1076"/>
          <ac:picMkLst>
            <pc:docMk/>
            <pc:sldMk cId="158261616" sldId="609"/>
            <ac:picMk id="6" creationId="{743E3023-2A27-4955-B98D-57C3F3DD164E}"/>
          </ac:picMkLst>
        </pc:picChg>
      </pc:sldChg>
      <pc:sldChg chg="addSp delSp modSp del mod modClrScheme chgLayout">
        <pc:chgData name="John Cline" userId="698db009-ddfe-4623-a70f-836b7d386184" providerId="ADAL" clId="{E5D7B90A-5765-4FE6-B9F2-1D4AC8B84BF9}" dt="2023-03-01T14:35:16.005" v="7851" actId="47"/>
        <pc:sldMkLst>
          <pc:docMk/>
          <pc:sldMk cId="3153890251" sldId="610"/>
        </pc:sldMkLst>
        <pc:spChg chg="mod">
          <ac:chgData name="John Cline" userId="698db009-ddfe-4623-a70f-836b7d386184" providerId="ADAL" clId="{E5D7B90A-5765-4FE6-B9F2-1D4AC8B84BF9}" dt="2023-02-23T19:58:19.872" v="1314"/>
          <ac:spMkLst>
            <pc:docMk/>
            <pc:sldMk cId="3153890251" sldId="610"/>
            <ac:spMk id="2" creationId="{8519F363-D1A7-4849-9216-611D4B302C4C}"/>
          </ac:spMkLst>
        </pc:spChg>
        <pc:spChg chg="mod">
          <ac:chgData name="John Cline" userId="698db009-ddfe-4623-a70f-836b7d386184" providerId="ADAL" clId="{E5D7B90A-5765-4FE6-B9F2-1D4AC8B84BF9}" dt="2023-02-23T19:58:19.872" v="1314"/>
          <ac:spMkLst>
            <pc:docMk/>
            <pc:sldMk cId="3153890251" sldId="610"/>
            <ac:spMk id="3" creationId="{ACD18471-8C67-4805-8940-CDDF49C8A5F1}"/>
          </ac:spMkLst>
        </pc:spChg>
        <pc:spChg chg="del mod">
          <ac:chgData name="John Cline" userId="698db009-ddfe-4623-a70f-836b7d386184" providerId="ADAL" clId="{E5D7B90A-5765-4FE6-B9F2-1D4AC8B84BF9}" dt="2023-02-22T21:19:16.062" v="220" actId="26606"/>
          <ac:spMkLst>
            <pc:docMk/>
            <pc:sldMk cId="3153890251" sldId="610"/>
            <ac:spMk id="4" creationId="{52C4C04D-A0AF-4B20-8F0B-537B0D497DD2}"/>
          </ac:spMkLst>
        </pc:spChg>
        <pc:spChg chg="add del mod">
          <ac:chgData name="John Cline" userId="698db009-ddfe-4623-a70f-836b7d386184" providerId="ADAL" clId="{E5D7B90A-5765-4FE6-B9F2-1D4AC8B84BF9}" dt="2023-02-22T21:20:52.065" v="224" actId="478"/>
          <ac:spMkLst>
            <pc:docMk/>
            <pc:sldMk cId="3153890251" sldId="610"/>
            <ac:spMk id="10" creationId="{260E7A7A-9C2E-F8D7-4A01-153F3CF02C2C}"/>
          </ac:spMkLst>
        </pc:spChg>
        <pc:graphicFrameChg chg="add mod">
          <ac:chgData name="John Cline" userId="698db009-ddfe-4623-a70f-836b7d386184" providerId="ADAL" clId="{E5D7B90A-5765-4FE6-B9F2-1D4AC8B84BF9}" dt="2023-02-23T15:46:46.680" v="802" actId="20577"/>
          <ac:graphicFrameMkLst>
            <pc:docMk/>
            <pc:sldMk cId="3153890251" sldId="610"/>
            <ac:graphicFrameMk id="6" creationId="{4B06F4A7-3473-2720-12BB-4BB6527B7B35}"/>
          </ac:graphicFrameMkLst>
        </pc:graphicFrameChg>
      </pc:sldChg>
      <pc:sldChg chg="modSp mod ord">
        <pc:chgData name="John Cline" userId="698db009-ddfe-4623-a70f-836b7d386184" providerId="ADAL" clId="{E5D7B90A-5765-4FE6-B9F2-1D4AC8B84BF9}" dt="2023-03-01T14:35:57.264" v="7869" actId="20577"/>
        <pc:sldMkLst>
          <pc:docMk/>
          <pc:sldMk cId="1490001291" sldId="611"/>
        </pc:sldMkLst>
        <pc:spChg chg="mod">
          <ac:chgData name="John Cline" userId="698db009-ddfe-4623-a70f-836b7d386184" providerId="ADAL" clId="{E5D7B90A-5765-4FE6-B9F2-1D4AC8B84BF9}" dt="2023-02-23T19:58:19.872" v="1314"/>
          <ac:spMkLst>
            <pc:docMk/>
            <pc:sldMk cId="1490001291" sldId="611"/>
            <ac:spMk id="2" creationId="{8CE9632E-67A5-4278-BAE0-268AC8B99DFF}"/>
          </ac:spMkLst>
        </pc:spChg>
        <pc:spChg chg="mod">
          <ac:chgData name="John Cline" userId="698db009-ddfe-4623-a70f-836b7d386184" providerId="ADAL" clId="{E5D7B90A-5765-4FE6-B9F2-1D4AC8B84BF9}" dt="2023-02-23T19:58:19.872" v="1314"/>
          <ac:spMkLst>
            <pc:docMk/>
            <pc:sldMk cId="1490001291" sldId="611"/>
            <ac:spMk id="4" creationId="{15E036D7-8824-4BB3-9461-62222460A0EB}"/>
          </ac:spMkLst>
        </pc:spChg>
        <pc:spChg chg="mod">
          <ac:chgData name="John Cline" userId="698db009-ddfe-4623-a70f-836b7d386184" providerId="ADAL" clId="{E5D7B90A-5765-4FE6-B9F2-1D4AC8B84BF9}" dt="2023-03-01T14:35:57.264" v="7869" actId="20577"/>
          <ac:spMkLst>
            <pc:docMk/>
            <pc:sldMk cId="1490001291" sldId="611"/>
            <ac:spMk id="10" creationId="{1539B4C9-AF58-44B1-A1CF-751E571FDF7C}"/>
          </ac:spMkLst>
        </pc:spChg>
      </pc:sldChg>
      <pc:sldChg chg="modSp add ord">
        <pc:chgData name="John Cline" userId="698db009-ddfe-4623-a70f-836b7d386184" providerId="ADAL" clId="{E5D7B90A-5765-4FE6-B9F2-1D4AC8B84BF9}" dt="2023-02-28T18:55:41.861" v="6344"/>
        <pc:sldMkLst>
          <pc:docMk/>
          <pc:sldMk cId="2204999153" sldId="612"/>
        </pc:sldMkLst>
        <pc:spChg chg="mod">
          <ac:chgData name="John Cline" userId="698db009-ddfe-4623-a70f-836b7d386184" providerId="ADAL" clId="{E5D7B90A-5765-4FE6-B9F2-1D4AC8B84BF9}" dt="2023-02-23T19:58:19.872" v="1314"/>
          <ac:spMkLst>
            <pc:docMk/>
            <pc:sldMk cId="2204999153" sldId="612"/>
            <ac:spMk id="2" creationId="{198F6972-8A7B-4D53-82E6-16CCED56E08F}"/>
          </ac:spMkLst>
        </pc:spChg>
        <pc:spChg chg="mod">
          <ac:chgData name="John Cline" userId="698db009-ddfe-4623-a70f-836b7d386184" providerId="ADAL" clId="{E5D7B90A-5765-4FE6-B9F2-1D4AC8B84BF9}" dt="2023-02-23T19:58:19.872" v="1314"/>
          <ac:spMkLst>
            <pc:docMk/>
            <pc:sldMk cId="2204999153" sldId="612"/>
            <ac:spMk id="3" creationId="{0DEE680D-B797-4CEE-B83C-F63C3A09D7F5}"/>
          </ac:spMkLst>
        </pc:spChg>
        <pc:spChg chg="mod">
          <ac:chgData name="John Cline" userId="698db009-ddfe-4623-a70f-836b7d386184" providerId="ADAL" clId="{E5D7B90A-5765-4FE6-B9F2-1D4AC8B84BF9}" dt="2023-02-23T19:58:19.872" v="1314"/>
          <ac:spMkLst>
            <pc:docMk/>
            <pc:sldMk cId="2204999153" sldId="612"/>
            <ac:spMk id="5" creationId="{DF76E8C8-2B28-44DD-8CCF-BC969045D313}"/>
          </ac:spMkLst>
        </pc:spChg>
        <pc:picChg chg="mod">
          <ac:chgData name="John Cline" userId="698db009-ddfe-4623-a70f-836b7d386184" providerId="ADAL" clId="{E5D7B90A-5765-4FE6-B9F2-1D4AC8B84BF9}" dt="2023-02-23T19:58:19.872" v="1314"/>
          <ac:picMkLst>
            <pc:docMk/>
            <pc:sldMk cId="2204999153" sldId="612"/>
            <ac:picMk id="7" creationId="{52AA5526-89BA-48DF-BB35-2AC7A5CBD647}"/>
          </ac:picMkLst>
        </pc:picChg>
      </pc:sldChg>
      <pc:sldChg chg="modSp add del mod ord">
        <pc:chgData name="John Cline" userId="698db009-ddfe-4623-a70f-836b7d386184" providerId="ADAL" clId="{E5D7B90A-5765-4FE6-B9F2-1D4AC8B84BF9}" dt="2023-03-01T15:35:01.457" v="8861" actId="2696"/>
        <pc:sldMkLst>
          <pc:docMk/>
          <pc:sldMk cId="670121622" sldId="613"/>
        </pc:sldMkLst>
        <pc:spChg chg="mod">
          <ac:chgData name="John Cline" userId="698db009-ddfe-4623-a70f-836b7d386184" providerId="ADAL" clId="{E5D7B90A-5765-4FE6-B9F2-1D4AC8B84BF9}" dt="2023-02-24T14:59:18.209" v="2076" actId="6549"/>
          <ac:spMkLst>
            <pc:docMk/>
            <pc:sldMk cId="670121622" sldId="613"/>
            <ac:spMk id="2" creationId="{EA72D1B4-E908-4D87-AE4F-7B816CC60ADA}"/>
          </ac:spMkLst>
        </pc:spChg>
        <pc:spChg chg="mod">
          <ac:chgData name="John Cline" userId="698db009-ddfe-4623-a70f-836b7d386184" providerId="ADAL" clId="{E5D7B90A-5765-4FE6-B9F2-1D4AC8B84BF9}" dt="2023-02-24T15:00:09.771" v="2140" actId="20577"/>
          <ac:spMkLst>
            <pc:docMk/>
            <pc:sldMk cId="670121622" sldId="613"/>
            <ac:spMk id="3" creationId="{B6297FF9-2AA0-4FFD-A7FD-D908A1CD918D}"/>
          </ac:spMkLst>
        </pc:spChg>
        <pc:spChg chg="mod">
          <ac:chgData name="John Cline" userId="698db009-ddfe-4623-a70f-836b7d386184" providerId="ADAL" clId="{E5D7B90A-5765-4FE6-B9F2-1D4AC8B84BF9}" dt="2023-02-23T19:58:19.872" v="1314"/>
          <ac:spMkLst>
            <pc:docMk/>
            <pc:sldMk cId="670121622" sldId="613"/>
            <ac:spMk id="5" creationId="{ED5135D7-EC40-40C7-B86D-7D824BE1579D}"/>
          </ac:spMkLst>
        </pc:spChg>
        <pc:spChg chg="mod">
          <ac:chgData name="John Cline" userId="698db009-ddfe-4623-a70f-836b7d386184" providerId="ADAL" clId="{E5D7B90A-5765-4FE6-B9F2-1D4AC8B84BF9}" dt="2023-02-23T19:58:19.872" v="1314"/>
          <ac:spMkLst>
            <pc:docMk/>
            <pc:sldMk cId="670121622" sldId="613"/>
            <ac:spMk id="11" creationId="{68299836-6F7D-4687-829E-D3FB7E7CF4A7}"/>
          </ac:spMkLst>
        </pc:spChg>
      </pc:sldChg>
      <pc:sldChg chg="add">
        <pc:chgData name="John Cline" userId="698db009-ddfe-4623-a70f-836b7d386184" providerId="ADAL" clId="{E5D7B90A-5765-4FE6-B9F2-1D4AC8B84BF9}" dt="2023-03-01T15:35:15.122" v="8862"/>
        <pc:sldMkLst>
          <pc:docMk/>
          <pc:sldMk cId="1570738205" sldId="613"/>
        </pc:sldMkLst>
      </pc:sldChg>
      <pc:sldChg chg="add ord">
        <pc:chgData name="John Cline" userId="698db009-ddfe-4623-a70f-836b7d386184" providerId="ADAL" clId="{E5D7B90A-5765-4FE6-B9F2-1D4AC8B84BF9}" dt="2023-03-01T15:13:21.095" v="8100"/>
        <pc:sldMkLst>
          <pc:docMk/>
          <pc:sldMk cId="2339036838" sldId="614"/>
        </pc:sldMkLst>
      </pc:sldChg>
      <pc:sldChg chg="addSp delSp modSp del mod ord">
        <pc:chgData name="John Cline" userId="698db009-ddfe-4623-a70f-836b7d386184" providerId="ADAL" clId="{E5D7B90A-5765-4FE6-B9F2-1D4AC8B84BF9}" dt="2023-03-01T15:21:19.592" v="8376" actId="47"/>
        <pc:sldMkLst>
          <pc:docMk/>
          <pc:sldMk cId="103112681" sldId="615"/>
        </pc:sldMkLst>
        <pc:spChg chg="mod">
          <ac:chgData name="John Cline" userId="698db009-ddfe-4623-a70f-836b7d386184" providerId="ADAL" clId="{E5D7B90A-5765-4FE6-B9F2-1D4AC8B84BF9}" dt="2023-02-27T14:56:06.542" v="2677" actId="27636"/>
          <ac:spMkLst>
            <pc:docMk/>
            <pc:sldMk cId="103112681" sldId="615"/>
            <ac:spMk id="2" creationId="{74C03A8A-AE12-46C4-BA70-5E7E211413EC}"/>
          </ac:spMkLst>
        </pc:spChg>
        <pc:spChg chg="mod">
          <ac:chgData name="John Cline" userId="698db009-ddfe-4623-a70f-836b7d386184" providerId="ADAL" clId="{E5D7B90A-5765-4FE6-B9F2-1D4AC8B84BF9}" dt="2023-02-28T20:22:21.048" v="7274" actId="20577"/>
          <ac:spMkLst>
            <pc:docMk/>
            <pc:sldMk cId="103112681" sldId="615"/>
            <ac:spMk id="3" creationId="{4EF35F41-DB73-4C23-83A2-8DF524871DA7}"/>
          </ac:spMkLst>
        </pc:spChg>
        <pc:spChg chg="mod">
          <ac:chgData name="John Cline" userId="698db009-ddfe-4623-a70f-836b7d386184" providerId="ADAL" clId="{E5D7B90A-5765-4FE6-B9F2-1D4AC8B84BF9}" dt="2023-02-23T19:58:19.872" v="1314"/>
          <ac:spMkLst>
            <pc:docMk/>
            <pc:sldMk cId="103112681" sldId="615"/>
            <ac:spMk id="5" creationId="{87DE3AFF-30BC-4247-AC49-FD46750749ED}"/>
          </ac:spMkLst>
        </pc:spChg>
        <pc:spChg chg="add mod">
          <ac:chgData name="John Cline" userId="698db009-ddfe-4623-a70f-836b7d386184" providerId="ADAL" clId="{E5D7B90A-5765-4FE6-B9F2-1D4AC8B84BF9}" dt="2023-02-27T14:58:03.242" v="2922" actId="478"/>
          <ac:spMkLst>
            <pc:docMk/>
            <pc:sldMk cId="103112681" sldId="615"/>
            <ac:spMk id="6" creationId="{FFE97F83-2D45-0081-99AE-FCB90189F972}"/>
          </ac:spMkLst>
        </pc:spChg>
        <pc:spChg chg="del">
          <ac:chgData name="John Cline" userId="698db009-ddfe-4623-a70f-836b7d386184" providerId="ADAL" clId="{E5D7B90A-5765-4FE6-B9F2-1D4AC8B84BF9}" dt="2023-02-27T14:56:12.827" v="2678" actId="478"/>
          <ac:spMkLst>
            <pc:docMk/>
            <pc:sldMk cId="103112681" sldId="615"/>
            <ac:spMk id="7" creationId="{641B14B3-BDE3-4563-B1EE-D7D70478C01B}"/>
          </ac:spMkLst>
        </pc:spChg>
        <pc:picChg chg="del mod">
          <ac:chgData name="John Cline" userId="698db009-ddfe-4623-a70f-836b7d386184" providerId="ADAL" clId="{E5D7B90A-5765-4FE6-B9F2-1D4AC8B84BF9}" dt="2023-02-27T14:58:03.242" v="2922" actId="478"/>
          <ac:picMkLst>
            <pc:docMk/>
            <pc:sldMk cId="103112681" sldId="615"/>
            <ac:picMk id="9" creationId="{2FA706FF-8BBD-49EB-8966-CCFDFC35C721}"/>
          </ac:picMkLst>
        </pc:picChg>
      </pc:sldChg>
      <pc:sldChg chg="modSp mod ord">
        <pc:chgData name="John Cline" userId="698db009-ddfe-4623-a70f-836b7d386184" providerId="ADAL" clId="{E5D7B90A-5765-4FE6-B9F2-1D4AC8B84BF9}" dt="2023-03-01T14:38:04.887" v="7903" actId="1076"/>
        <pc:sldMkLst>
          <pc:docMk/>
          <pc:sldMk cId="1055204441" sldId="616"/>
        </pc:sldMkLst>
        <pc:spChg chg="mod">
          <ac:chgData name="John Cline" userId="698db009-ddfe-4623-a70f-836b7d386184" providerId="ADAL" clId="{E5D7B90A-5765-4FE6-B9F2-1D4AC8B84BF9}" dt="2023-02-23T19:58:19.872" v="1314"/>
          <ac:spMkLst>
            <pc:docMk/>
            <pc:sldMk cId="1055204441" sldId="616"/>
            <ac:spMk id="2" creationId="{74C03A8A-AE12-46C4-BA70-5E7E211413EC}"/>
          </ac:spMkLst>
        </pc:spChg>
        <pc:spChg chg="mod">
          <ac:chgData name="John Cline" userId="698db009-ddfe-4623-a70f-836b7d386184" providerId="ADAL" clId="{E5D7B90A-5765-4FE6-B9F2-1D4AC8B84BF9}" dt="2023-03-01T14:37:54.510" v="7902" actId="20577"/>
          <ac:spMkLst>
            <pc:docMk/>
            <pc:sldMk cId="1055204441" sldId="616"/>
            <ac:spMk id="3" creationId="{4EF35F41-DB73-4C23-83A2-8DF524871DA7}"/>
          </ac:spMkLst>
        </pc:spChg>
        <pc:spChg chg="mod">
          <ac:chgData name="John Cline" userId="698db009-ddfe-4623-a70f-836b7d386184" providerId="ADAL" clId="{E5D7B90A-5765-4FE6-B9F2-1D4AC8B84BF9}" dt="2023-02-23T19:58:19.872" v="1314"/>
          <ac:spMkLst>
            <pc:docMk/>
            <pc:sldMk cId="1055204441" sldId="616"/>
            <ac:spMk id="5" creationId="{87DE3AFF-30BC-4247-AC49-FD46750749ED}"/>
          </ac:spMkLst>
        </pc:spChg>
        <pc:spChg chg="mod">
          <ac:chgData name="John Cline" userId="698db009-ddfe-4623-a70f-836b7d386184" providerId="ADAL" clId="{E5D7B90A-5765-4FE6-B9F2-1D4AC8B84BF9}" dt="2023-03-01T14:38:04.887" v="7903" actId="1076"/>
          <ac:spMkLst>
            <pc:docMk/>
            <pc:sldMk cId="1055204441" sldId="616"/>
            <ac:spMk id="7" creationId="{641B14B3-BDE3-4563-B1EE-D7D70478C01B}"/>
          </ac:spMkLst>
        </pc:spChg>
        <pc:spChg chg="mod">
          <ac:chgData name="John Cline" userId="698db009-ddfe-4623-a70f-836b7d386184" providerId="ADAL" clId="{E5D7B90A-5765-4FE6-B9F2-1D4AC8B84BF9}" dt="2023-02-23T19:58:19.872" v="1314"/>
          <ac:spMkLst>
            <pc:docMk/>
            <pc:sldMk cId="1055204441" sldId="616"/>
            <ac:spMk id="10" creationId="{D691F3F1-2107-429E-A05B-EF4D3DA9241E}"/>
          </ac:spMkLst>
        </pc:spChg>
      </pc:sldChg>
      <pc:sldChg chg="modSp mod ord">
        <pc:chgData name="John Cline" userId="698db009-ddfe-4623-a70f-836b7d386184" providerId="ADAL" clId="{E5D7B90A-5765-4FE6-B9F2-1D4AC8B84BF9}" dt="2023-03-06T16:29:02.107" v="9149" actId="2"/>
        <pc:sldMkLst>
          <pc:docMk/>
          <pc:sldMk cId="3451528473" sldId="617"/>
        </pc:sldMkLst>
        <pc:spChg chg="mod">
          <ac:chgData name="John Cline" userId="698db009-ddfe-4623-a70f-836b7d386184" providerId="ADAL" clId="{E5D7B90A-5765-4FE6-B9F2-1D4AC8B84BF9}" dt="2023-02-23T19:58:19.872" v="1314"/>
          <ac:spMkLst>
            <pc:docMk/>
            <pc:sldMk cId="3451528473" sldId="617"/>
            <ac:spMk id="2" creationId="{93D7710F-C0D6-4180-AC2D-9AE58DC06AE0}"/>
          </ac:spMkLst>
        </pc:spChg>
        <pc:spChg chg="mod">
          <ac:chgData name="John Cline" userId="698db009-ddfe-4623-a70f-836b7d386184" providerId="ADAL" clId="{E5D7B90A-5765-4FE6-B9F2-1D4AC8B84BF9}" dt="2023-02-23T19:58:19.872" v="1314"/>
          <ac:spMkLst>
            <pc:docMk/>
            <pc:sldMk cId="3451528473" sldId="617"/>
            <ac:spMk id="4" creationId="{85C4FB86-8044-4209-8201-A4853D58F2A1}"/>
          </ac:spMkLst>
        </pc:spChg>
        <pc:spChg chg="mod">
          <ac:chgData name="John Cline" userId="698db009-ddfe-4623-a70f-836b7d386184" providerId="ADAL" clId="{E5D7B90A-5765-4FE6-B9F2-1D4AC8B84BF9}" dt="2023-02-28T13:32:07.794" v="3975" actId="6549"/>
          <ac:spMkLst>
            <pc:docMk/>
            <pc:sldMk cId="3451528473" sldId="617"/>
            <ac:spMk id="7" creationId="{F223D225-F275-405F-8F42-5BC15FB5E00A}"/>
          </ac:spMkLst>
        </pc:spChg>
        <pc:spChg chg="mod">
          <ac:chgData name="John Cline" userId="698db009-ddfe-4623-a70f-836b7d386184" providerId="ADAL" clId="{E5D7B90A-5765-4FE6-B9F2-1D4AC8B84BF9}" dt="2023-03-06T16:29:02.107" v="9149" actId="2"/>
          <ac:spMkLst>
            <pc:docMk/>
            <pc:sldMk cId="3451528473" sldId="617"/>
            <ac:spMk id="8" creationId="{8E45E90D-8B9E-4DC7-BD27-20A24A1BB499}"/>
          </ac:spMkLst>
        </pc:spChg>
        <pc:graphicFrameChg chg="mod">
          <ac:chgData name="John Cline" userId="698db009-ddfe-4623-a70f-836b7d386184" providerId="ADAL" clId="{E5D7B90A-5765-4FE6-B9F2-1D4AC8B84BF9}" dt="2023-02-23T19:58:19.872" v="1314"/>
          <ac:graphicFrameMkLst>
            <pc:docMk/>
            <pc:sldMk cId="3451528473" sldId="617"/>
            <ac:graphicFrameMk id="5" creationId="{28A73386-1D9C-48EE-B12E-D92B65674780}"/>
          </ac:graphicFrameMkLst>
        </pc:graphicFrameChg>
      </pc:sldChg>
      <pc:sldChg chg="modSp add del mod ord">
        <pc:chgData name="John Cline" userId="698db009-ddfe-4623-a70f-836b7d386184" providerId="ADAL" clId="{E5D7B90A-5765-4FE6-B9F2-1D4AC8B84BF9}" dt="2023-03-01T15:13:25.089" v="8101" actId="47"/>
        <pc:sldMkLst>
          <pc:docMk/>
          <pc:sldMk cId="3194092786" sldId="618"/>
        </pc:sldMkLst>
        <pc:spChg chg="mod">
          <ac:chgData name="John Cline" userId="698db009-ddfe-4623-a70f-836b7d386184" providerId="ADAL" clId="{E5D7B90A-5765-4FE6-B9F2-1D4AC8B84BF9}" dt="2023-02-24T13:21:26.775" v="1532" actId="6549"/>
          <ac:spMkLst>
            <pc:docMk/>
            <pc:sldMk cId="3194092786" sldId="618"/>
            <ac:spMk id="2" creationId="{A262AF7F-9561-4186-93C3-836078F8181B}"/>
          </ac:spMkLst>
        </pc:spChg>
        <pc:spChg chg="mod">
          <ac:chgData name="John Cline" userId="698db009-ddfe-4623-a70f-836b7d386184" providerId="ADAL" clId="{E5D7B90A-5765-4FE6-B9F2-1D4AC8B84BF9}" dt="2023-02-23T19:58:19.872" v="1314"/>
          <ac:spMkLst>
            <pc:docMk/>
            <pc:sldMk cId="3194092786" sldId="618"/>
            <ac:spMk id="5" creationId="{C28C6F6F-7572-4031-B757-262E1DDABD62}"/>
          </ac:spMkLst>
        </pc:spChg>
      </pc:sldChg>
      <pc:sldChg chg="modSp add mod ord">
        <pc:chgData name="John Cline" userId="698db009-ddfe-4623-a70f-836b7d386184" providerId="ADAL" clId="{E5D7B90A-5765-4FE6-B9F2-1D4AC8B84BF9}" dt="2023-03-06T16:28:47.782" v="9141" actId="2"/>
        <pc:sldMkLst>
          <pc:docMk/>
          <pc:sldMk cId="801010116" sldId="620"/>
        </pc:sldMkLst>
        <pc:spChg chg="mod">
          <ac:chgData name="John Cline" userId="698db009-ddfe-4623-a70f-836b7d386184" providerId="ADAL" clId="{E5D7B90A-5765-4FE6-B9F2-1D4AC8B84BF9}" dt="2023-02-27T14:44:22.253" v="2571" actId="6549"/>
          <ac:spMkLst>
            <pc:docMk/>
            <pc:sldMk cId="801010116" sldId="620"/>
            <ac:spMk id="2" creationId="{DBCCC347-CB6D-493A-AC3D-C3A330533F27}"/>
          </ac:spMkLst>
        </pc:spChg>
        <pc:spChg chg="mod">
          <ac:chgData name="John Cline" userId="698db009-ddfe-4623-a70f-836b7d386184" providerId="ADAL" clId="{E5D7B90A-5765-4FE6-B9F2-1D4AC8B84BF9}" dt="2023-02-23T19:58:19.872" v="1314"/>
          <ac:spMkLst>
            <pc:docMk/>
            <pc:sldMk cId="801010116" sldId="620"/>
            <ac:spMk id="3" creationId="{FE25DA4B-DCB1-4340-9F40-6796AE57A431}"/>
          </ac:spMkLst>
        </pc:spChg>
        <pc:spChg chg="mod">
          <ac:chgData name="John Cline" userId="698db009-ddfe-4623-a70f-836b7d386184" providerId="ADAL" clId="{E5D7B90A-5765-4FE6-B9F2-1D4AC8B84BF9}" dt="2023-03-01T14:37:15.432" v="7887" actId="207"/>
          <ac:spMkLst>
            <pc:docMk/>
            <pc:sldMk cId="801010116" sldId="620"/>
            <ac:spMk id="4" creationId="{E0992B9C-FBE7-4B4F-A480-7E652F8F8A63}"/>
          </ac:spMkLst>
        </pc:spChg>
        <pc:spChg chg="mod">
          <ac:chgData name="John Cline" userId="698db009-ddfe-4623-a70f-836b7d386184" providerId="ADAL" clId="{E5D7B90A-5765-4FE6-B9F2-1D4AC8B84BF9}" dt="2023-02-23T19:58:19.872" v="1314"/>
          <ac:spMkLst>
            <pc:docMk/>
            <pc:sldMk cId="801010116" sldId="620"/>
            <ac:spMk id="5" creationId="{09C9850B-AB6B-4200-8CCC-A174CE2F6C5B}"/>
          </ac:spMkLst>
        </pc:spChg>
        <pc:spChg chg="mod">
          <ac:chgData name="John Cline" userId="698db009-ddfe-4623-a70f-836b7d386184" providerId="ADAL" clId="{E5D7B90A-5765-4FE6-B9F2-1D4AC8B84BF9}" dt="2023-03-06T16:28:47.782" v="9141" actId="2"/>
          <ac:spMkLst>
            <pc:docMk/>
            <pc:sldMk cId="801010116" sldId="620"/>
            <ac:spMk id="7" creationId="{004ABCEB-E69F-4A15-A60B-524BC3157203}"/>
          </ac:spMkLst>
        </pc:spChg>
      </pc:sldChg>
      <pc:sldChg chg="modSp del">
        <pc:chgData name="John Cline" userId="698db009-ddfe-4623-a70f-836b7d386184" providerId="ADAL" clId="{E5D7B90A-5765-4FE6-B9F2-1D4AC8B84BF9}" dt="2023-02-28T17:02:10.730" v="6143" actId="47"/>
        <pc:sldMkLst>
          <pc:docMk/>
          <pc:sldMk cId="4011584362" sldId="622"/>
        </pc:sldMkLst>
        <pc:spChg chg="mod">
          <ac:chgData name="John Cline" userId="698db009-ddfe-4623-a70f-836b7d386184" providerId="ADAL" clId="{E5D7B90A-5765-4FE6-B9F2-1D4AC8B84BF9}" dt="2023-02-23T19:58:19.872" v="1314"/>
          <ac:spMkLst>
            <pc:docMk/>
            <pc:sldMk cId="4011584362" sldId="622"/>
            <ac:spMk id="2" creationId="{BBB63F8D-8011-4732-9F88-559BD9F0B3A1}"/>
          </ac:spMkLst>
        </pc:spChg>
        <pc:spChg chg="mod">
          <ac:chgData name="John Cline" userId="698db009-ddfe-4623-a70f-836b7d386184" providerId="ADAL" clId="{E5D7B90A-5765-4FE6-B9F2-1D4AC8B84BF9}" dt="2023-02-23T19:58:19.872" v="1314"/>
          <ac:spMkLst>
            <pc:docMk/>
            <pc:sldMk cId="4011584362" sldId="622"/>
            <ac:spMk id="5" creationId="{2876E51D-506F-4F4A-9C66-8CC19419AA25}"/>
          </ac:spMkLst>
        </pc:spChg>
      </pc:sldChg>
      <pc:sldChg chg="modSp del mod">
        <pc:chgData name="John Cline" userId="698db009-ddfe-4623-a70f-836b7d386184" providerId="ADAL" clId="{E5D7B90A-5765-4FE6-B9F2-1D4AC8B84BF9}" dt="2023-02-27T14:59:33.150" v="3038" actId="47"/>
        <pc:sldMkLst>
          <pc:docMk/>
          <pc:sldMk cId="2694418759" sldId="625"/>
        </pc:sldMkLst>
        <pc:spChg chg="mod">
          <ac:chgData name="John Cline" userId="698db009-ddfe-4623-a70f-836b7d386184" providerId="ADAL" clId="{E5D7B90A-5765-4FE6-B9F2-1D4AC8B84BF9}" dt="2023-02-23T19:58:19.872" v="1314"/>
          <ac:spMkLst>
            <pc:docMk/>
            <pc:sldMk cId="2694418759" sldId="625"/>
            <ac:spMk id="2" creationId="{96211DCF-CEF2-4AE4-909E-052356589EC0}"/>
          </ac:spMkLst>
        </pc:spChg>
        <pc:spChg chg="mod">
          <ac:chgData name="John Cline" userId="698db009-ddfe-4623-a70f-836b7d386184" providerId="ADAL" clId="{E5D7B90A-5765-4FE6-B9F2-1D4AC8B84BF9}" dt="2023-02-23T19:58:19.872" v="1314"/>
          <ac:spMkLst>
            <pc:docMk/>
            <pc:sldMk cId="2694418759" sldId="625"/>
            <ac:spMk id="3" creationId="{B61CC40B-C198-48BF-BAA1-C61D487348DD}"/>
          </ac:spMkLst>
        </pc:spChg>
        <pc:spChg chg="mod">
          <ac:chgData name="John Cline" userId="698db009-ddfe-4623-a70f-836b7d386184" providerId="ADAL" clId="{E5D7B90A-5765-4FE6-B9F2-1D4AC8B84BF9}" dt="2023-02-23T19:58:19.872" v="1314"/>
          <ac:spMkLst>
            <pc:docMk/>
            <pc:sldMk cId="2694418759" sldId="625"/>
            <ac:spMk id="5" creationId="{B016B940-1825-4BE3-9ACD-991831A96A68}"/>
          </ac:spMkLst>
        </pc:spChg>
      </pc:sldChg>
      <pc:sldChg chg="modSp mod ord">
        <pc:chgData name="John Cline" userId="698db009-ddfe-4623-a70f-836b7d386184" providerId="ADAL" clId="{E5D7B90A-5765-4FE6-B9F2-1D4AC8B84BF9}" dt="2023-02-27T14:54:03.714" v="2641"/>
        <pc:sldMkLst>
          <pc:docMk/>
          <pc:sldMk cId="2982566248" sldId="628"/>
        </pc:sldMkLst>
        <pc:spChg chg="mod">
          <ac:chgData name="John Cline" userId="698db009-ddfe-4623-a70f-836b7d386184" providerId="ADAL" clId="{E5D7B90A-5765-4FE6-B9F2-1D4AC8B84BF9}" dt="2023-02-23T19:58:19.872" v="1314"/>
          <ac:spMkLst>
            <pc:docMk/>
            <pc:sldMk cId="2982566248" sldId="628"/>
            <ac:spMk id="2" creationId="{5CE0CCF9-7E02-4123-8A1E-F126FD50A614}"/>
          </ac:spMkLst>
        </pc:spChg>
        <pc:spChg chg="mod">
          <ac:chgData name="John Cline" userId="698db009-ddfe-4623-a70f-836b7d386184" providerId="ADAL" clId="{E5D7B90A-5765-4FE6-B9F2-1D4AC8B84BF9}" dt="2023-02-23T19:58:19.129" v="1312"/>
          <ac:spMkLst>
            <pc:docMk/>
            <pc:sldMk cId="2982566248" sldId="628"/>
            <ac:spMk id="3" creationId="{1CFB4C94-C67C-493F-A2B9-03F9A3806D17}"/>
          </ac:spMkLst>
        </pc:spChg>
        <pc:spChg chg="mod">
          <ac:chgData name="John Cline" userId="698db009-ddfe-4623-a70f-836b7d386184" providerId="ADAL" clId="{E5D7B90A-5765-4FE6-B9F2-1D4AC8B84BF9}" dt="2023-02-23T19:58:19.129" v="1312"/>
          <ac:spMkLst>
            <pc:docMk/>
            <pc:sldMk cId="2982566248" sldId="628"/>
            <ac:spMk id="4" creationId="{A443838C-6A7F-486B-813A-D4F1D7511816}"/>
          </ac:spMkLst>
        </pc:spChg>
        <pc:spChg chg="mod">
          <ac:chgData name="John Cline" userId="698db009-ddfe-4623-a70f-836b7d386184" providerId="ADAL" clId="{E5D7B90A-5765-4FE6-B9F2-1D4AC8B84BF9}" dt="2023-02-23T19:58:19.872" v="1314"/>
          <ac:spMkLst>
            <pc:docMk/>
            <pc:sldMk cId="2982566248" sldId="628"/>
            <ac:spMk id="5" creationId="{FC38D2E8-EBDA-4630-BD05-E9600EA1DB81}"/>
          </ac:spMkLst>
        </pc:spChg>
      </pc:sldChg>
      <pc:sldChg chg="modSp del">
        <pc:chgData name="John Cline" userId="698db009-ddfe-4623-a70f-836b7d386184" providerId="ADAL" clId="{E5D7B90A-5765-4FE6-B9F2-1D4AC8B84BF9}" dt="2023-02-28T20:03:31.512" v="6714" actId="47"/>
        <pc:sldMkLst>
          <pc:docMk/>
          <pc:sldMk cId="3457433288" sldId="629"/>
        </pc:sldMkLst>
        <pc:spChg chg="mod">
          <ac:chgData name="John Cline" userId="698db009-ddfe-4623-a70f-836b7d386184" providerId="ADAL" clId="{E5D7B90A-5765-4FE6-B9F2-1D4AC8B84BF9}" dt="2023-02-23T19:58:19.872" v="1314"/>
          <ac:spMkLst>
            <pc:docMk/>
            <pc:sldMk cId="3457433288" sldId="629"/>
            <ac:spMk id="2" creationId="{EC7D3D89-64A3-46BE-AD10-54AC1E709BDE}"/>
          </ac:spMkLst>
        </pc:spChg>
        <pc:spChg chg="mod">
          <ac:chgData name="John Cline" userId="698db009-ddfe-4623-a70f-836b7d386184" providerId="ADAL" clId="{E5D7B90A-5765-4FE6-B9F2-1D4AC8B84BF9}" dt="2023-02-23T19:58:19.872" v="1314"/>
          <ac:spMkLst>
            <pc:docMk/>
            <pc:sldMk cId="3457433288" sldId="629"/>
            <ac:spMk id="5" creationId="{F1AEF6CB-2C3C-4050-A40D-0744D032EEAE}"/>
          </ac:spMkLst>
        </pc:spChg>
      </pc:sldChg>
      <pc:sldChg chg="del">
        <pc:chgData name="John Cline" userId="698db009-ddfe-4623-a70f-836b7d386184" providerId="ADAL" clId="{E5D7B90A-5765-4FE6-B9F2-1D4AC8B84BF9}" dt="2023-02-23T14:36:01.324" v="787" actId="47"/>
        <pc:sldMkLst>
          <pc:docMk/>
          <pc:sldMk cId="2806575879" sldId="630"/>
        </pc:sldMkLst>
      </pc:sldChg>
      <pc:sldChg chg="del">
        <pc:chgData name="John Cline" userId="698db009-ddfe-4623-a70f-836b7d386184" providerId="ADAL" clId="{E5D7B90A-5765-4FE6-B9F2-1D4AC8B84BF9}" dt="2023-02-22T21:15:28.548" v="79" actId="47"/>
        <pc:sldMkLst>
          <pc:docMk/>
          <pc:sldMk cId="3031531764" sldId="631"/>
        </pc:sldMkLst>
      </pc:sldChg>
      <pc:sldChg chg="del">
        <pc:chgData name="John Cline" userId="698db009-ddfe-4623-a70f-836b7d386184" providerId="ADAL" clId="{E5D7B90A-5765-4FE6-B9F2-1D4AC8B84BF9}" dt="2023-02-22T21:15:45.875" v="81" actId="47"/>
        <pc:sldMkLst>
          <pc:docMk/>
          <pc:sldMk cId="1297687306" sldId="632"/>
        </pc:sldMkLst>
      </pc:sldChg>
      <pc:sldChg chg="del">
        <pc:chgData name="John Cline" userId="698db009-ddfe-4623-a70f-836b7d386184" providerId="ADAL" clId="{E5D7B90A-5765-4FE6-B9F2-1D4AC8B84BF9}" dt="2023-02-22T21:15:51.404" v="82" actId="47"/>
        <pc:sldMkLst>
          <pc:docMk/>
          <pc:sldMk cId="1005903683" sldId="633"/>
        </pc:sldMkLst>
      </pc:sldChg>
      <pc:sldChg chg="del">
        <pc:chgData name="John Cline" userId="698db009-ddfe-4623-a70f-836b7d386184" providerId="ADAL" clId="{E5D7B90A-5765-4FE6-B9F2-1D4AC8B84BF9}" dt="2023-02-22T21:15:51.404" v="82" actId="47"/>
        <pc:sldMkLst>
          <pc:docMk/>
          <pc:sldMk cId="3383746827" sldId="635"/>
        </pc:sldMkLst>
      </pc:sldChg>
      <pc:sldChg chg="addSp delSp modSp mod ord">
        <pc:chgData name="John Cline" userId="698db009-ddfe-4623-a70f-836b7d386184" providerId="ADAL" clId="{E5D7B90A-5765-4FE6-B9F2-1D4AC8B84BF9}" dt="2023-03-01T15:34:34.178" v="8860" actId="1076"/>
        <pc:sldMkLst>
          <pc:docMk/>
          <pc:sldMk cId="1427076484" sldId="636"/>
        </pc:sldMkLst>
        <pc:spChg chg="mod">
          <ac:chgData name="John Cline" userId="698db009-ddfe-4623-a70f-836b7d386184" providerId="ADAL" clId="{E5D7B90A-5765-4FE6-B9F2-1D4AC8B84BF9}" dt="2023-03-01T15:34:34.178" v="8860" actId="1076"/>
          <ac:spMkLst>
            <pc:docMk/>
            <pc:sldMk cId="1427076484" sldId="636"/>
            <ac:spMk id="2" creationId="{C16017F2-C013-4C53-A410-FC7CD94D2923}"/>
          </ac:spMkLst>
        </pc:spChg>
        <pc:spChg chg="del mod">
          <ac:chgData name="John Cline" userId="698db009-ddfe-4623-a70f-836b7d386184" providerId="ADAL" clId="{E5D7B90A-5765-4FE6-B9F2-1D4AC8B84BF9}" dt="2023-03-01T15:33:48.688" v="8808" actId="478"/>
          <ac:spMkLst>
            <pc:docMk/>
            <pc:sldMk cId="1427076484" sldId="636"/>
            <ac:spMk id="3" creationId="{BA761E60-532B-4F9C-9528-C7AA8ABE7585}"/>
          </ac:spMkLst>
        </pc:spChg>
        <pc:spChg chg="mod">
          <ac:chgData name="John Cline" userId="698db009-ddfe-4623-a70f-836b7d386184" providerId="ADAL" clId="{E5D7B90A-5765-4FE6-B9F2-1D4AC8B84BF9}" dt="2023-02-23T19:58:19.872" v="1314"/>
          <ac:spMkLst>
            <pc:docMk/>
            <pc:sldMk cId="1427076484" sldId="636"/>
            <ac:spMk id="4" creationId="{FE7A692E-EC39-4846-9EA1-58A96D056A8F}"/>
          </ac:spMkLst>
        </pc:spChg>
        <pc:spChg chg="add mod">
          <ac:chgData name="John Cline" userId="698db009-ddfe-4623-a70f-836b7d386184" providerId="ADAL" clId="{E5D7B90A-5765-4FE6-B9F2-1D4AC8B84BF9}" dt="2023-03-01T15:33:38.903" v="8806" actId="404"/>
          <ac:spMkLst>
            <pc:docMk/>
            <pc:sldMk cId="1427076484" sldId="636"/>
            <ac:spMk id="6" creationId="{9A8DAB0C-463C-D952-5E4F-B7BE0129BDE2}"/>
          </ac:spMkLst>
        </pc:spChg>
        <pc:picChg chg="mod ord">
          <ac:chgData name="John Cline" userId="698db009-ddfe-4623-a70f-836b7d386184" providerId="ADAL" clId="{E5D7B90A-5765-4FE6-B9F2-1D4AC8B84BF9}" dt="2023-03-01T15:34:01.838" v="8811" actId="1076"/>
          <ac:picMkLst>
            <pc:docMk/>
            <pc:sldMk cId="1427076484" sldId="636"/>
            <ac:picMk id="5" creationId="{CB571C34-14CC-4A82-AEC4-38513BFFFCF8}"/>
          </ac:picMkLst>
        </pc:picChg>
      </pc:sldChg>
      <pc:sldChg chg="addSp delSp modSp add del mod ord">
        <pc:chgData name="John Cline" userId="698db009-ddfe-4623-a70f-836b7d386184" providerId="ADAL" clId="{E5D7B90A-5765-4FE6-B9F2-1D4AC8B84BF9}" dt="2023-03-01T15:20:47.613" v="8374" actId="14100"/>
        <pc:sldMkLst>
          <pc:docMk/>
          <pc:sldMk cId="441071124" sldId="637"/>
        </pc:sldMkLst>
        <pc:spChg chg="mod">
          <ac:chgData name="John Cline" userId="698db009-ddfe-4623-a70f-836b7d386184" providerId="ADAL" clId="{E5D7B90A-5765-4FE6-B9F2-1D4AC8B84BF9}" dt="2023-03-01T15:20:22.711" v="8364" actId="122"/>
          <ac:spMkLst>
            <pc:docMk/>
            <pc:sldMk cId="441071124" sldId="637"/>
            <ac:spMk id="2" creationId="{B6756CDF-03CB-4BAD-A39D-8F36E4036643}"/>
          </ac:spMkLst>
        </pc:spChg>
        <pc:spChg chg="mod">
          <ac:chgData name="John Cline" userId="698db009-ddfe-4623-a70f-836b7d386184" providerId="ADAL" clId="{E5D7B90A-5765-4FE6-B9F2-1D4AC8B84BF9}" dt="2023-02-23T19:58:19.872" v="1314"/>
          <ac:spMkLst>
            <pc:docMk/>
            <pc:sldMk cId="441071124" sldId="637"/>
            <ac:spMk id="4" creationId="{F29ED445-8D55-47A3-8422-97E495AD3D90}"/>
          </ac:spMkLst>
        </pc:spChg>
        <pc:spChg chg="add mod">
          <ac:chgData name="John Cline" userId="698db009-ddfe-4623-a70f-836b7d386184" providerId="ADAL" clId="{E5D7B90A-5765-4FE6-B9F2-1D4AC8B84BF9}" dt="2023-03-01T15:20:47.613" v="8374" actId="14100"/>
          <ac:spMkLst>
            <pc:docMk/>
            <pc:sldMk cId="441071124" sldId="637"/>
            <ac:spMk id="7" creationId="{1EE0D63E-692F-24AA-2404-5308885A41E3}"/>
          </ac:spMkLst>
        </pc:spChg>
        <pc:picChg chg="del">
          <ac:chgData name="John Cline" userId="698db009-ddfe-4623-a70f-836b7d386184" providerId="ADAL" clId="{E5D7B90A-5765-4FE6-B9F2-1D4AC8B84BF9}" dt="2023-03-01T15:18:19.528" v="8311" actId="478"/>
          <ac:picMkLst>
            <pc:docMk/>
            <pc:sldMk cId="441071124" sldId="637"/>
            <ac:picMk id="5" creationId="{830105C2-C566-443B-8B54-CE8B851A3A65}"/>
          </ac:picMkLst>
        </pc:picChg>
        <pc:picChg chg="add mod">
          <ac:chgData name="John Cline" userId="698db009-ddfe-4623-a70f-836b7d386184" providerId="ADAL" clId="{E5D7B90A-5765-4FE6-B9F2-1D4AC8B84BF9}" dt="2023-03-01T15:18:35.300" v="8316" actId="1076"/>
          <ac:picMkLst>
            <pc:docMk/>
            <pc:sldMk cId="441071124" sldId="637"/>
            <ac:picMk id="6" creationId="{064C0148-EBE8-DA4D-6125-5757D976C252}"/>
          </ac:picMkLst>
        </pc:picChg>
      </pc:sldChg>
      <pc:sldChg chg="addSp delSp modSp mod ord">
        <pc:chgData name="John Cline" userId="698db009-ddfe-4623-a70f-836b7d386184" providerId="ADAL" clId="{E5D7B90A-5765-4FE6-B9F2-1D4AC8B84BF9}" dt="2023-03-06T16:29:12.806" v="9158" actId="2"/>
        <pc:sldMkLst>
          <pc:docMk/>
          <pc:sldMk cId="1044053943" sldId="638"/>
        </pc:sldMkLst>
        <pc:spChg chg="mod">
          <ac:chgData name="John Cline" userId="698db009-ddfe-4623-a70f-836b7d386184" providerId="ADAL" clId="{E5D7B90A-5765-4FE6-B9F2-1D4AC8B84BF9}" dt="2023-02-23T19:58:19.872" v="1314"/>
          <ac:spMkLst>
            <pc:docMk/>
            <pc:sldMk cId="1044053943" sldId="638"/>
            <ac:spMk id="2" creationId="{C025B093-F3BA-4855-AB62-2AEBAA5458EB}"/>
          </ac:spMkLst>
        </pc:spChg>
        <pc:spChg chg="mod">
          <ac:chgData name="John Cline" userId="698db009-ddfe-4623-a70f-836b7d386184" providerId="ADAL" clId="{E5D7B90A-5765-4FE6-B9F2-1D4AC8B84BF9}" dt="2023-02-23T19:58:19.872" v="1314"/>
          <ac:spMkLst>
            <pc:docMk/>
            <pc:sldMk cId="1044053943" sldId="638"/>
            <ac:spMk id="4" creationId="{3B84E605-28BA-4FED-B202-11D1518A690D}"/>
          </ac:spMkLst>
        </pc:spChg>
        <pc:graphicFrameChg chg="mod modGraphic">
          <ac:chgData name="John Cline" userId="698db009-ddfe-4623-a70f-836b7d386184" providerId="ADAL" clId="{E5D7B90A-5765-4FE6-B9F2-1D4AC8B84BF9}" dt="2023-03-06T16:29:12.806" v="9158" actId="2"/>
          <ac:graphicFrameMkLst>
            <pc:docMk/>
            <pc:sldMk cId="1044053943" sldId="638"/>
            <ac:graphicFrameMk id="5" creationId="{A15701DB-8648-4BF8-87CA-F7DEB975644F}"/>
          </ac:graphicFrameMkLst>
        </pc:graphicFrameChg>
        <pc:picChg chg="add del mod">
          <ac:chgData name="John Cline" userId="698db009-ddfe-4623-a70f-836b7d386184" providerId="ADAL" clId="{E5D7B90A-5765-4FE6-B9F2-1D4AC8B84BF9}" dt="2023-02-28T19:59:38.481" v="6681"/>
          <ac:picMkLst>
            <pc:docMk/>
            <pc:sldMk cId="1044053943" sldId="638"/>
            <ac:picMk id="3" creationId="{8A84574D-3819-7FE1-9ACA-CC845D68DE3C}"/>
          </ac:picMkLst>
        </pc:picChg>
        <pc:picChg chg="add del mod">
          <ac:chgData name="John Cline" userId="698db009-ddfe-4623-a70f-836b7d386184" providerId="ADAL" clId="{E5D7B90A-5765-4FE6-B9F2-1D4AC8B84BF9}" dt="2023-02-28T19:59:38.481" v="6681"/>
          <ac:picMkLst>
            <pc:docMk/>
            <pc:sldMk cId="1044053943" sldId="638"/>
            <ac:picMk id="7" creationId="{48D441CE-8D8F-7618-41AF-1E192A017140}"/>
          </ac:picMkLst>
        </pc:picChg>
      </pc:sldChg>
      <pc:sldChg chg="del">
        <pc:chgData name="John Cline" userId="698db009-ddfe-4623-a70f-836b7d386184" providerId="ADAL" clId="{E5D7B90A-5765-4FE6-B9F2-1D4AC8B84BF9}" dt="2023-02-22T21:12:05.077" v="0" actId="47"/>
        <pc:sldMkLst>
          <pc:docMk/>
          <pc:sldMk cId="768899211" sldId="639"/>
        </pc:sldMkLst>
      </pc:sldChg>
      <pc:sldChg chg="modSp mod">
        <pc:chgData name="John Cline" userId="698db009-ddfe-4623-a70f-836b7d386184" providerId="ADAL" clId="{E5D7B90A-5765-4FE6-B9F2-1D4AC8B84BF9}" dt="2023-03-06T16:29:03.941" v="9151" actId="2"/>
        <pc:sldMkLst>
          <pc:docMk/>
          <pc:sldMk cId="3758842007" sldId="640"/>
        </pc:sldMkLst>
        <pc:spChg chg="mod">
          <ac:chgData name="John Cline" userId="698db009-ddfe-4623-a70f-836b7d386184" providerId="ADAL" clId="{E5D7B90A-5765-4FE6-B9F2-1D4AC8B84BF9}" dt="2023-02-23T19:58:19.872" v="1314"/>
          <ac:spMkLst>
            <pc:docMk/>
            <pc:sldMk cId="3758842007" sldId="640"/>
            <ac:spMk id="2" creationId="{37069E2E-97DC-488C-8DD0-22F7E2234E29}"/>
          </ac:spMkLst>
        </pc:spChg>
        <pc:spChg chg="mod">
          <ac:chgData name="John Cline" userId="698db009-ddfe-4623-a70f-836b7d386184" providerId="ADAL" clId="{E5D7B90A-5765-4FE6-B9F2-1D4AC8B84BF9}" dt="2023-02-23T19:58:19.872" v="1314"/>
          <ac:spMkLst>
            <pc:docMk/>
            <pc:sldMk cId="3758842007" sldId="640"/>
            <ac:spMk id="4" creationId="{F4E0731B-C154-4ADD-ADC7-8EA421A9EA3C}"/>
          </ac:spMkLst>
        </pc:spChg>
        <pc:graphicFrameChg chg="mod modGraphic">
          <ac:chgData name="John Cline" userId="698db009-ddfe-4623-a70f-836b7d386184" providerId="ADAL" clId="{E5D7B90A-5765-4FE6-B9F2-1D4AC8B84BF9}" dt="2023-03-06T16:29:03.941" v="9151" actId="2"/>
          <ac:graphicFrameMkLst>
            <pc:docMk/>
            <pc:sldMk cId="3758842007" sldId="640"/>
            <ac:graphicFrameMk id="5" creationId="{D385C3A9-DD6A-46A4-B57F-350B5839239D}"/>
          </ac:graphicFrameMkLst>
        </pc:graphicFrameChg>
      </pc:sldChg>
      <pc:sldChg chg="modSp mod">
        <pc:chgData name="John Cline" userId="698db009-ddfe-4623-a70f-836b7d386184" providerId="ADAL" clId="{E5D7B90A-5765-4FE6-B9F2-1D4AC8B84BF9}" dt="2023-03-06T16:29:05.784" v="9153" actId="2"/>
        <pc:sldMkLst>
          <pc:docMk/>
          <pc:sldMk cId="3334985731" sldId="641"/>
        </pc:sldMkLst>
        <pc:spChg chg="mod">
          <ac:chgData name="John Cline" userId="698db009-ddfe-4623-a70f-836b7d386184" providerId="ADAL" clId="{E5D7B90A-5765-4FE6-B9F2-1D4AC8B84BF9}" dt="2023-02-23T19:58:19.872" v="1314"/>
          <ac:spMkLst>
            <pc:docMk/>
            <pc:sldMk cId="3334985731" sldId="641"/>
            <ac:spMk id="2" creationId="{46730B1D-8072-41C9-AA52-1E8498A5EF5F}"/>
          </ac:spMkLst>
        </pc:spChg>
        <pc:spChg chg="mod">
          <ac:chgData name="John Cline" userId="698db009-ddfe-4623-a70f-836b7d386184" providerId="ADAL" clId="{E5D7B90A-5765-4FE6-B9F2-1D4AC8B84BF9}" dt="2023-02-23T19:58:19.872" v="1314"/>
          <ac:spMkLst>
            <pc:docMk/>
            <pc:sldMk cId="3334985731" sldId="641"/>
            <ac:spMk id="4" creationId="{3FCD8D51-FED8-4A47-8FA6-FDCA0015B3A4}"/>
          </ac:spMkLst>
        </pc:spChg>
        <pc:graphicFrameChg chg="modGraphic">
          <ac:chgData name="John Cline" userId="698db009-ddfe-4623-a70f-836b7d386184" providerId="ADAL" clId="{E5D7B90A-5765-4FE6-B9F2-1D4AC8B84BF9}" dt="2023-03-06T16:29:05.784" v="9153" actId="2"/>
          <ac:graphicFrameMkLst>
            <pc:docMk/>
            <pc:sldMk cId="3334985731" sldId="641"/>
            <ac:graphicFrameMk id="5" creationId="{3DD0E8F5-29BB-42A9-AEEA-D71E133B1A44}"/>
          </ac:graphicFrameMkLst>
        </pc:graphicFrameChg>
      </pc:sldChg>
      <pc:sldChg chg="modSp mod">
        <pc:chgData name="John Cline" userId="698db009-ddfe-4623-a70f-836b7d386184" providerId="ADAL" clId="{E5D7B90A-5765-4FE6-B9F2-1D4AC8B84BF9}" dt="2023-03-06T16:29:07.404" v="9154" actId="2"/>
        <pc:sldMkLst>
          <pc:docMk/>
          <pc:sldMk cId="3941817530" sldId="642"/>
        </pc:sldMkLst>
        <pc:spChg chg="mod">
          <ac:chgData name="John Cline" userId="698db009-ddfe-4623-a70f-836b7d386184" providerId="ADAL" clId="{E5D7B90A-5765-4FE6-B9F2-1D4AC8B84BF9}" dt="2023-03-06T16:29:07.404" v="9154" actId="2"/>
          <ac:spMkLst>
            <pc:docMk/>
            <pc:sldMk cId="3941817530" sldId="642"/>
            <ac:spMk id="2" creationId="{0332ADF8-E3F6-4ADE-986D-4B5F6FD70E2B}"/>
          </ac:spMkLst>
        </pc:spChg>
        <pc:spChg chg="mod">
          <ac:chgData name="John Cline" userId="698db009-ddfe-4623-a70f-836b7d386184" providerId="ADAL" clId="{E5D7B90A-5765-4FE6-B9F2-1D4AC8B84BF9}" dt="2023-02-23T19:58:19.872" v="1314"/>
          <ac:spMkLst>
            <pc:docMk/>
            <pc:sldMk cId="3941817530" sldId="642"/>
            <ac:spMk id="3" creationId="{FA172007-DB83-451A-A8E5-A031B4A0E422}"/>
          </ac:spMkLst>
        </pc:spChg>
        <pc:spChg chg="mod">
          <ac:chgData name="John Cline" userId="698db009-ddfe-4623-a70f-836b7d386184" providerId="ADAL" clId="{E5D7B90A-5765-4FE6-B9F2-1D4AC8B84BF9}" dt="2023-02-23T19:58:19.872" v="1314"/>
          <ac:spMkLst>
            <pc:docMk/>
            <pc:sldMk cId="3941817530" sldId="642"/>
            <ac:spMk id="4" creationId="{D8D86F11-ED38-4333-B016-3FACDAB546FE}"/>
          </ac:spMkLst>
        </pc:spChg>
      </pc:sldChg>
      <pc:sldChg chg="addSp delSp modSp new mod">
        <pc:chgData name="John Cline" userId="698db009-ddfe-4623-a70f-836b7d386184" providerId="ADAL" clId="{E5D7B90A-5765-4FE6-B9F2-1D4AC8B84BF9}" dt="2023-02-27T15:00:01.303" v="3051" actId="1076"/>
        <pc:sldMkLst>
          <pc:docMk/>
          <pc:sldMk cId="303370587" sldId="643"/>
        </pc:sldMkLst>
        <pc:spChg chg="mod">
          <ac:chgData name="John Cline" userId="698db009-ddfe-4623-a70f-836b7d386184" providerId="ADAL" clId="{E5D7B90A-5765-4FE6-B9F2-1D4AC8B84BF9}" dt="2023-02-23T19:58:19.872" v="1314"/>
          <ac:spMkLst>
            <pc:docMk/>
            <pc:sldMk cId="303370587" sldId="643"/>
            <ac:spMk id="2" creationId="{E28011AC-B8BF-6ED5-A01A-031F4CA33A41}"/>
          </ac:spMkLst>
        </pc:spChg>
        <pc:spChg chg="mod">
          <ac:chgData name="John Cline" userId="698db009-ddfe-4623-a70f-836b7d386184" providerId="ADAL" clId="{E5D7B90A-5765-4FE6-B9F2-1D4AC8B84BF9}" dt="2023-02-23T19:58:19.872" v="1314"/>
          <ac:spMkLst>
            <pc:docMk/>
            <pc:sldMk cId="303370587" sldId="643"/>
            <ac:spMk id="3" creationId="{B2CCCBA0-5953-00F2-E1A0-BC46CBE2125E}"/>
          </ac:spMkLst>
        </pc:spChg>
        <pc:spChg chg="del">
          <ac:chgData name="John Cline" userId="698db009-ddfe-4623-a70f-836b7d386184" providerId="ADAL" clId="{E5D7B90A-5765-4FE6-B9F2-1D4AC8B84BF9}" dt="2023-02-23T13:59:01.298" v="407"/>
          <ac:spMkLst>
            <pc:docMk/>
            <pc:sldMk cId="303370587" sldId="643"/>
            <ac:spMk id="4" creationId="{82020933-3E95-50CF-2524-E85F3EA234EE}"/>
          </ac:spMkLst>
        </pc:spChg>
        <pc:spChg chg="mod">
          <ac:chgData name="John Cline" userId="698db009-ddfe-4623-a70f-836b7d386184" providerId="ADAL" clId="{E5D7B90A-5765-4FE6-B9F2-1D4AC8B84BF9}" dt="2023-02-23T19:58:19.872" v="1314"/>
          <ac:spMkLst>
            <pc:docMk/>
            <pc:sldMk cId="303370587" sldId="643"/>
            <ac:spMk id="5" creationId="{969B761F-790A-645B-395A-7CC63CDCD632}"/>
          </ac:spMkLst>
        </pc:spChg>
        <pc:spChg chg="add mod">
          <ac:chgData name="John Cline" userId="698db009-ddfe-4623-a70f-836b7d386184" providerId="ADAL" clId="{E5D7B90A-5765-4FE6-B9F2-1D4AC8B84BF9}" dt="2023-02-27T14:59:56.280" v="3050" actId="20577"/>
          <ac:spMkLst>
            <pc:docMk/>
            <pc:sldMk cId="303370587" sldId="643"/>
            <ac:spMk id="8" creationId="{A223D55E-7630-967B-0692-10C299DEC247}"/>
          </ac:spMkLst>
        </pc:spChg>
        <pc:picChg chg="add mod">
          <ac:chgData name="John Cline" userId="698db009-ddfe-4623-a70f-836b7d386184" providerId="ADAL" clId="{E5D7B90A-5765-4FE6-B9F2-1D4AC8B84BF9}" dt="2023-02-27T15:00:01.303" v="3051" actId="1076"/>
          <ac:picMkLst>
            <pc:docMk/>
            <pc:sldMk cId="303370587" sldId="643"/>
            <ac:picMk id="7" creationId="{AF368096-22A8-CBED-AC73-63C1A3DA1EC3}"/>
          </ac:picMkLst>
        </pc:picChg>
      </pc:sldChg>
      <pc:sldChg chg="addSp delSp modSp new mod">
        <pc:chgData name="John Cline" userId="698db009-ddfe-4623-a70f-836b7d386184" providerId="ADAL" clId="{E5D7B90A-5765-4FE6-B9F2-1D4AC8B84BF9}" dt="2023-03-06T16:29:09.488" v="9155" actId="2"/>
        <pc:sldMkLst>
          <pc:docMk/>
          <pc:sldMk cId="3570971700" sldId="644"/>
        </pc:sldMkLst>
        <pc:spChg chg="mod">
          <ac:chgData name="John Cline" userId="698db009-ddfe-4623-a70f-836b7d386184" providerId="ADAL" clId="{E5D7B90A-5765-4FE6-B9F2-1D4AC8B84BF9}" dt="2023-02-27T14:58:37.419" v="2960" actId="20577"/>
          <ac:spMkLst>
            <pc:docMk/>
            <pc:sldMk cId="3570971700" sldId="644"/>
            <ac:spMk id="2" creationId="{C2C0E12D-669A-1B62-E429-4134991146E0}"/>
          </ac:spMkLst>
        </pc:spChg>
        <pc:spChg chg="mod">
          <ac:chgData name="John Cline" userId="698db009-ddfe-4623-a70f-836b7d386184" providerId="ADAL" clId="{E5D7B90A-5765-4FE6-B9F2-1D4AC8B84BF9}" dt="2023-03-06T16:29:09.488" v="9155" actId="2"/>
          <ac:spMkLst>
            <pc:docMk/>
            <pc:sldMk cId="3570971700" sldId="644"/>
            <ac:spMk id="3" creationId="{FB515EEA-C843-52D2-EBE1-93375EAA3047}"/>
          </ac:spMkLst>
        </pc:spChg>
        <pc:spChg chg="mod">
          <ac:chgData name="John Cline" userId="698db009-ddfe-4623-a70f-836b7d386184" providerId="ADAL" clId="{E5D7B90A-5765-4FE6-B9F2-1D4AC8B84BF9}" dt="2023-02-23T19:58:19.872" v="1314"/>
          <ac:spMkLst>
            <pc:docMk/>
            <pc:sldMk cId="3570971700" sldId="644"/>
            <ac:spMk id="4" creationId="{427AC865-E326-E01A-8480-DED0A94D1AC7}"/>
          </ac:spMkLst>
        </pc:spChg>
        <pc:picChg chg="add mod">
          <ac:chgData name="John Cline" userId="698db009-ddfe-4623-a70f-836b7d386184" providerId="ADAL" clId="{E5D7B90A-5765-4FE6-B9F2-1D4AC8B84BF9}" dt="2023-02-23T19:47:41.295" v="1234"/>
          <ac:picMkLst>
            <pc:docMk/>
            <pc:sldMk cId="3570971700" sldId="644"/>
            <ac:picMk id="5" creationId="{F69B163D-B18F-D101-C9ED-CAE7EE16EC28}"/>
          </ac:picMkLst>
        </pc:picChg>
        <pc:picChg chg="add del mod">
          <ac:chgData name="John Cline" userId="698db009-ddfe-4623-a70f-836b7d386184" providerId="ADAL" clId="{E5D7B90A-5765-4FE6-B9F2-1D4AC8B84BF9}" dt="2023-02-28T20:00:28.668" v="6684"/>
          <ac:picMkLst>
            <pc:docMk/>
            <pc:sldMk cId="3570971700" sldId="644"/>
            <ac:picMk id="6" creationId="{56CB125A-AF03-C42E-DFE2-423D12B4959E}"/>
          </ac:picMkLst>
        </pc:picChg>
      </pc:sldChg>
      <pc:sldChg chg="modSp add mod modNotesTx">
        <pc:chgData name="John Cline" userId="698db009-ddfe-4623-a70f-836b7d386184" providerId="ADAL" clId="{E5D7B90A-5765-4FE6-B9F2-1D4AC8B84BF9}" dt="2023-03-06T18:14:49.965" v="9165" actId="6549"/>
        <pc:sldMkLst>
          <pc:docMk/>
          <pc:sldMk cId="4254212810" sldId="645"/>
        </pc:sldMkLst>
        <pc:spChg chg="mod">
          <ac:chgData name="John Cline" userId="698db009-ddfe-4623-a70f-836b7d386184" providerId="ADAL" clId="{E5D7B90A-5765-4FE6-B9F2-1D4AC8B84BF9}" dt="2023-02-24T14:46:27.789" v="1800" actId="403"/>
          <ac:spMkLst>
            <pc:docMk/>
            <pc:sldMk cId="4254212810" sldId="645"/>
            <ac:spMk id="2" creationId="{136C4A9A-E6FD-4E89-A7F8-8A7C8128657A}"/>
          </ac:spMkLst>
        </pc:spChg>
        <pc:spChg chg="mod">
          <ac:chgData name="John Cline" userId="698db009-ddfe-4623-a70f-836b7d386184" providerId="ADAL" clId="{E5D7B90A-5765-4FE6-B9F2-1D4AC8B84BF9}" dt="2023-02-27T14:44:02.115" v="2557" actId="21"/>
          <ac:spMkLst>
            <pc:docMk/>
            <pc:sldMk cId="4254212810" sldId="645"/>
            <ac:spMk id="3" creationId="{F5D3493D-8418-481F-894B-B4302BDB0F13}"/>
          </ac:spMkLst>
        </pc:spChg>
        <pc:spChg chg="mod">
          <ac:chgData name="John Cline" userId="698db009-ddfe-4623-a70f-836b7d386184" providerId="ADAL" clId="{E5D7B90A-5765-4FE6-B9F2-1D4AC8B84BF9}" dt="2023-02-23T19:58:19.872" v="1314"/>
          <ac:spMkLst>
            <pc:docMk/>
            <pc:sldMk cId="4254212810" sldId="645"/>
            <ac:spMk id="5" creationId="{56CF2685-08B0-4DE3-8051-3DB5449657E0}"/>
          </ac:spMkLst>
        </pc:spChg>
      </pc:sldChg>
      <pc:sldChg chg="add del">
        <pc:chgData name="John Cline" userId="698db009-ddfe-4623-a70f-836b7d386184" providerId="ADAL" clId="{E5D7B90A-5765-4FE6-B9F2-1D4AC8B84BF9}" dt="2023-02-23T19:43:23.665" v="1204" actId="47"/>
        <pc:sldMkLst>
          <pc:docMk/>
          <pc:sldMk cId="656412518" sldId="646"/>
        </pc:sldMkLst>
      </pc:sldChg>
      <pc:sldChg chg="modSp add mod">
        <pc:chgData name="John Cline" userId="698db009-ddfe-4623-a70f-836b7d386184" providerId="ADAL" clId="{E5D7B90A-5765-4FE6-B9F2-1D4AC8B84BF9}" dt="2023-02-23T19:58:19.872" v="1314"/>
        <pc:sldMkLst>
          <pc:docMk/>
          <pc:sldMk cId="3455487861" sldId="646"/>
        </pc:sldMkLst>
        <pc:spChg chg="mod">
          <ac:chgData name="John Cline" userId="698db009-ddfe-4623-a70f-836b7d386184" providerId="ADAL" clId="{E5D7B90A-5765-4FE6-B9F2-1D4AC8B84BF9}" dt="2023-02-23T19:58:19.872" v="1314"/>
          <ac:spMkLst>
            <pc:docMk/>
            <pc:sldMk cId="3455487861" sldId="646"/>
            <ac:spMk id="4" creationId="{19F0906D-3883-46E8-99C7-CDFF1328E056}"/>
          </ac:spMkLst>
        </pc:spChg>
        <pc:spChg chg="mod">
          <ac:chgData name="John Cline" userId="698db009-ddfe-4623-a70f-836b7d386184" providerId="ADAL" clId="{E5D7B90A-5765-4FE6-B9F2-1D4AC8B84BF9}" dt="2023-02-23T19:48:47.827" v="1280" actId="20577"/>
          <ac:spMkLst>
            <pc:docMk/>
            <pc:sldMk cId="3455487861" sldId="646"/>
            <ac:spMk id="8" creationId="{480FDBE7-6406-4A48-83D0-26226B4066CB}"/>
          </ac:spMkLst>
        </pc:spChg>
      </pc:sldChg>
      <pc:sldChg chg="modSp new add del">
        <pc:chgData name="John Cline" userId="698db009-ddfe-4623-a70f-836b7d386184" providerId="ADAL" clId="{E5D7B90A-5765-4FE6-B9F2-1D4AC8B84BF9}" dt="2023-02-24T14:41:56.301" v="1536" actId="47"/>
        <pc:sldMkLst>
          <pc:docMk/>
          <pc:sldMk cId="1532364483" sldId="647"/>
        </pc:sldMkLst>
        <pc:spChg chg="mod">
          <ac:chgData name="John Cline" userId="698db009-ddfe-4623-a70f-836b7d386184" providerId="ADAL" clId="{E5D7B90A-5765-4FE6-B9F2-1D4AC8B84BF9}" dt="2023-02-23T19:58:19.872" v="1314"/>
          <ac:spMkLst>
            <pc:docMk/>
            <pc:sldMk cId="1532364483" sldId="647"/>
            <ac:spMk id="2" creationId="{FA6AD141-483A-AC0F-4468-F6E6AC58EB85}"/>
          </ac:spMkLst>
        </pc:spChg>
      </pc:sldChg>
      <pc:sldChg chg="new del">
        <pc:chgData name="John Cline" userId="698db009-ddfe-4623-a70f-836b7d386184" providerId="ADAL" clId="{E5D7B90A-5765-4FE6-B9F2-1D4AC8B84BF9}" dt="2023-02-24T14:54:52.132" v="1963" actId="47"/>
        <pc:sldMkLst>
          <pc:docMk/>
          <pc:sldMk cId="2631467533" sldId="648"/>
        </pc:sldMkLst>
      </pc:sldChg>
      <pc:sldChg chg="new del">
        <pc:chgData name="John Cline" userId="698db009-ddfe-4623-a70f-836b7d386184" providerId="ADAL" clId="{E5D7B90A-5765-4FE6-B9F2-1D4AC8B84BF9}" dt="2023-03-01T14:09:25.796" v="7695" actId="47"/>
        <pc:sldMkLst>
          <pc:docMk/>
          <pc:sldMk cId="2969775183" sldId="649"/>
        </pc:sldMkLst>
      </pc:sldChg>
      <pc:sldChg chg="modSp add mod ord">
        <pc:chgData name="John Cline" userId="698db009-ddfe-4623-a70f-836b7d386184" providerId="ADAL" clId="{E5D7B90A-5765-4FE6-B9F2-1D4AC8B84BF9}" dt="2023-02-27T14:42:38.871" v="2496" actId="207"/>
        <pc:sldMkLst>
          <pc:docMk/>
          <pc:sldMk cId="2773517087" sldId="650"/>
        </pc:sldMkLst>
        <pc:spChg chg="mod">
          <ac:chgData name="John Cline" userId="698db009-ddfe-4623-a70f-836b7d386184" providerId="ADAL" clId="{E5D7B90A-5765-4FE6-B9F2-1D4AC8B84BF9}" dt="2023-02-27T14:42:38.871" v="2496" actId="207"/>
          <ac:spMkLst>
            <pc:docMk/>
            <pc:sldMk cId="2773517087" sldId="650"/>
            <ac:spMk id="2" creationId="{00000000-0000-0000-0000-000000000000}"/>
          </ac:spMkLst>
        </pc:spChg>
      </pc:sldChg>
      <pc:sldChg chg="modSp new del mod">
        <pc:chgData name="John Cline" userId="698db009-ddfe-4623-a70f-836b7d386184" providerId="ADAL" clId="{E5D7B90A-5765-4FE6-B9F2-1D4AC8B84BF9}" dt="2023-02-28T13:32:49.707" v="3977" actId="47"/>
        <pc:sldMkLst>
          <pc:docMk/>
          <pc:sldMk cId="996642279" sldId="651"/>
        </pc:sldMkLst>
        <pc:spChg chg="mod">
          <ac:chgData name="John Cline" userId="698db009-ddfe-4623-a70f-836b7d386184" providerId="ADAL" clId="{E5D7B90A-5765-4FE6-B9F2-1D4AC8B84BF9}" dt="2023-02-27T20:07:38.728" v="3600" actId="20577"/>
          <ac:spMkLst>
            <pc:docMk/>
            <pc:sldMk cId="996642279" sldId="651"/>
            <ac:spMk id="2" creationId="{84246976-4040-EAA2-78E9-A37EAD644B8E}"/>
          </ac:spMkLst>
        </pc:spChg>
      </pc:sldChg>
      <pc:sldChg chg="add del">
        <pc:chgData name="John Cline" userId="698db009-ddfe-4623-a70f-836b7d386184" providerId="ADAL" clId="{E5D7B90A-5765-4FE6-B9F2-1D4AC8B84BF9}" dt="2023-02-25T21:23:14.835" v="2142" actId="47"/>
        <pc:sldMkLst>
          <pc:docMk/>
          <pc:sldMk cId="1976052430" sldId="651"/>
        </pc:sldMkLst>
      </pc:sldChg>
      <pc:sldChg chg="delSp modSp new mod">
        <pc:chgData name="John Cline" userId="698db009-ddfe-4623-a70f-836b7d386184" providerId="ADAL" clId="{E5D7B90A-5765-4FE6-B9F2-1D4AC8B84BF9}" dt="2023-03-01T15:00:40.608" v="8018" actId="20577"/>
        <pc:sldMkLst>
          <pc:docMk/>
          <pc:sldMk cId="3150539530" sldId="651"/>
        </pc:sldMkLst>
        <pc:spChg chg="mod">
          <ac:chgData name="John Cline" userId="698db009-ddfe-4623-a70f-836b7d386184" providerId="ADAL" clId="{E5D7B90A-5765-4FE6-B9F2-1D4AC8B84BF9}" dt="2023-02-28T13:43:00.530" v="4188" actId="20577"/>
          <ac:spMkLst>
            <pc:docMk/>
            <pc:sldMk cId="3150539530" sldId="651"/>
            <ac:spMk id="2" creationId="{DB7D937F-B72D-E3EF-5D08-152EABCCE4AA}"/>
          </ac:spMkLst>
        </pc:spChg>
        <pc:spChg chg="mod">
          <ac:chgData name="John Cline" userId="698db009-ddfe-4623-a70f-836b7d386184" providerId="ADAL" clId="{E5D7B90A-5765-4FE6-B9F2-1D4AC8B84BF9}" dt="2023-03-01T15:00:40.608" v="8018" actId="20577"/>
          <ac:spMkLst>
            <pc:docMk/>
            <pc:sldMk cId="3150539530" sldId="651"/>
            <ac:spMk id="3" creationId="{FE780573-6BF6-D461-7AD4-EE238D3A1784}"/>
          </ac:spMkLst>
        </pc:spChg>
        <pc:spChg chg="del">
          <ac:chgData name="John Cline" userId="698db009-ddfe-4623-a70f-836b7d386184" providerId="ADAL" clId="{E5D7B90A-5765-4FE6-B9F2-1D4AC8B84BF9}" dt="2023-02-28T13:42:03.761" v="4148" actId="478"/>
          <ac:spMkLst>
            <pc:docMk/>
            <pc:sldMk cId="3150539530" sldId="651"/>
            <ac:spMk id="4" creationId="{80521F03-74A2-18C4-671B-DCA3B91D5EB9}"/>
          </ac:spMkLst>
        </pc:spChg>
      </pc:sldChg>
      <pc:sldChg chg="addSp delSp modSp new del mod">
        <pc:chgData name="John Cline" userId="698db009-ddfe-4623-a70f-836b7d386184" providerId="ADAL" clId="{E5D7B90A-5765-4FE6-B9F2-1D4AC8B84BF9}" dt="2023-02-28T14:16:39.178" v="4906" actId="47"/>
        <pc:sldMkLst>
          <pc:docMk/>
          <pc:sldMk cId="1161084272" sldId="652"/>
        </pc:sldMkLst>
        <pc:spChg chg="mod">
          <ac:chgData name="John Cline" userId="698db009-ddfe-4623-a70f-836b7d386184" providerId="ADAL" clId="{E5D7B90A-5765-4FE6-B9F2-1D4AC8B84BF9}" dt="2023-02-28T13:52:35.599" v="4477" actId="27636"/>
          <ac:spMkLst>
            <pc:docMk/>
            <pc:sldMk cId="1161084272" sldId="652"/>
            <ac:spMk id="2" creationId="{EC67AB2F-981B-1499-9F76-C3F8CAD3A982}"/>
          </ac:spMkLst>
        </pc:spChg>
        <pc:spChg chg="del">
          <ac:chgData name="John Cline" userId="698db009-ddfe-4623-a70f-836b7d386184" providerId="ADAL" clId="{E5D7B90A-5765-4FE6-B9F2-1D4AC8B84BF9}" dt="2023-02-28T13:52:29.401" v="4475" actId="478"/>
          <ac:spMkLst>
            <pc:docMk/>
            <pc:sldMk cId="1161084272" sldId="652"/>
            <ac:spMk id="3" creationId="{D6D879C8-D506-1697-C1E4-05D870FD77F1}"/>
          </ac:spMkLst>
        </pc:spChg>
        <pc:spChg chg="del">
          <ac:chgData name="John Cline" userId="698db009-ddfe-4623-a70f-836b7d386184" providerId="ADAL" clId="{E5D7B90A-5765-4FE6-B9F2-1D4AC8B84BF9}" dt="2023-02-28T13:51:47.246" v="4428" actId="1032"/>
          <ac:spMkLst>
            <pc:docMk/>
            <pc:sldMk cId="1161084272" sldId="652"/>
            <ac:spMk id="4" creationId="{466CD7C6-A55E-994E-0C02-E5B7BB8571BA}"/>
          </ac:spMkLst>
        </pc:spChg>
        <pc:spChg chg="add mod">
          <ac:chgData name="John Cline" userId="698db009-ddfe-4623-a70f-836b7d386184" providerId="ADAL" clId="{E5D7B90A-5765-4FE6-B9F2-1D4AC8B84BF9}" dt="2023-02-28T13:52:52.031" v="4479"/>
          <ac:spMkLst>
            <pc:docMk/>
            <pc:sldMk cId="1161084272" sldId="652"/>
            <ac:spMk id="8" creationId="{74E1B02A-A702-C811-20F2-4D3104FD4D00}"/>
          </ac:spMkLst>
        </pc:spChg>
        <pc:spChg chg="add mod">
          <ac:chgData name="John Cline" userId="698db009-ddfe-4623-a70f-836b7d386184" providerId="ADAL" clId="{E5D7B90A-5765-4FE6-B9F2-1D4AC8B84BF9}" dt="2023-02-28T13:52:52.031" v="4479"/>
          <ac:spMkLst>
            <pc:docMk/>
            <pc:sldMk cId="1161084272" sldId="652"/>
            <ac:spMk id="9" creationId="{45F86B6F-EBE3-3589-9958-802882F61667}"/>
          </ac:spMkLst>
        </pc:spChg>
        <pc:grpChg chg="add mod">
          <ac:chgData name="John Cline" userId="698db009-ddfe-4623-a70f-836b7d386184" providerId="ADAL" clId="{E5D7B90A-5765-4FE6-B9F2-1D4AC8B84BF9}" dt="2023-02-28T13:52:55.171" v="4480" actId="1076"/>
          <ac:grpSpMkLst>
            <pc:docMk/>
            <pc:sldMk cId="1161084272" sldId="652"/>
            <ac:grpSpMk id="7" creationId="{4C8DEFF5-BD91-B9B8-3903-B5D84DDB0009}"/>
          </ac:grpSpMkLst>
        </pc:grpChg>
        <pc:graphicFrameChg chg="add mod modGraphic">
          <ac:chgData name="John Cline" userId="698db009-ddfe-4623-a70f-836b7d386184" providerId="ADAL" clId="{E5D7B90A-5765-4FE6-B9F2-1D4AC8B84BF9}" dt="2023-02-28T14:01:23.546" v="4529" actId="20577"/>
          <ac:graphicFrameMkLst>
            <pc:docMk/>
            <pc:sldMk cId="1161084272" sldId="652"/>
            <ac:graphicFrameMk id="6" creationId="{184F12D4-859D-CB32-F6FD-2B69A0942CCB}"/>
          </ac:graphicFrameMkLst>
        </pc:graphicFrameChg>
      </pc:sldChg>
      <pc:sldChg chg="add del">
        <pc:chgData name="John Cline" userId="698db009-ddfe-4623-a70f-836b7d386184" providerId="ADAL" clId="{E5D7B90A-5765-4FE6-B9F2-1D4AC8B84BF9}" dt="2023-02-25T21:23:14.835" v="2142" actId="47"/>
        <pc:sldMkLst>
          <pc:docMk/>
          <pc:sldMk cId="3856757010" sldId="652"/>
        </pc:sldMkLst>
      </pc:sldChg>
      <pc:sldChg chg="new del">
        <pc:chgData name="John Cline" userId="698db009-ddfe-4623-a70f-836b7d386184" providerId="ADAL" clId="{E5D7B90A-5765-4FE6-B9F2-1D4AC8B84BF9}" dt="2023-02-28T13:32:45.916" v="3976" actId="47"/>
        <pc:sldMkLst>
          <pc:docMk/>
          <pc:sldMk cId="4102968674" sldId="652"/>
        </pc:sldMkLst>
      </pc:sldChg>
      <pc:sldChg chg="addSp delSp modSp new mod">
        <pc:chgData name="John Cline" userId="698db009-ddfe-4623-a70f-836b7d386184" providerId="ADAL" clId="{E5D7B90A-5765-4FE6-B9F2-1D4AC8B84BF9}" dt="2023-03-01T14:07:50.584" v="7656" actId="1035"/>
        <pc:sldMkLst>
          <pc:docMk/>
          <pc:sldMk cId="1789107517" sldId="653"/>
        </pc:sldMkLst>
        <pc:spChg chg="mod">
          <ac:chgData name="John Cline" userId="698db009-ddfe-4623-a70f-836b7d386184" providerId="ADAL" clId="{E5D7B90A-5765-4FE6-B9F2-1D4AC8B84BF9}" dt="2023-02-28T14:17:11.140" v="4957" actId="27636"/>
          <ac:spMkLst>
            <pc:docMk/>
            <pc:sldMk cId="1789107517" sldId="653"/>
            <ac:spMk id="2" creationId="{32D013E5-C1FA-37A0-3662-E14BD8C6EA25}"/>
          </ac:spMkLst>
        </pc:spChg>
        <pc:spChg chg="del">
          <ac:chgData name="John Cline" userId="698db009-ddfe-4623-a70f-836b7d386184" providerId="ADAL" clId="{E5D7B90A-5765-4FE6-B9F2-1D4AC8B84BF9}" dt="2023-02-28T14:02:11.097" v="4532" actId="478"/>
          <ac:spMkLst>
            <pc:docMk/>
            <pc:sldMk cId="1789107517" sldId="653"/>
            <ac:spMk id="3" creationId="{8C7CBDAD-85A6-6E56-CB6C-B6CB2CF1F542}"/>
          </ac:spMkLst>
        </pc:spChg>
        <pc:spChg chg="del">
          <ac:chgData name="John Cline" userId="698db009-ddfe-4623-a70f-836b7d386184" providerId="ADAL" clId="{E5D7B90A-5765-4FE6-B9F2-1D4AC8B84BF9}" dt="2023-02-28T14:02:07.338" v="4531" actId="478"/>
          <ac:spMkLst>
            <pc:docMk/>
            <pc:sldMk cId="1789107517" sldId="653"/>
            <ac:spMk id="4" creationId="{09260417-E19C-A830-8126-136191280D95}"/>
          </ac:spMkLst>
        </pc:spChg>
        <pc:graphicFrameChg chg="add mod modGraphic">
          <ac:chgData name="John Cline" userId="698db009-ddfe-4623-a70f-836b7d386184" providerId="ADAL" clId="{E5D7B90A-5765-4FE6-B9F2-1D4AC8B84BF9}" dt="2023-03-01T14:07:30.958" v="7647" actId="6549"/>
          <ac:graphicFrameMkLst>
            <pc:docMk/>
            <pc:sldMk cId="1789107517" sldId="653"/>
            <ac:graphicFrameMk id="6" creationId="{56AFD28F-ADF5-3F77-58AA-F21186590A5B}"/>
          </ac:graphicFrameMkLst>
        </pc:graphicFrameChg>
        <pc:cxnChg chg="add mod">
          <ac:chgData name="John Cline" userId="698db009-ddfe-4623-a70f-836b7d386184" providerId="ADAL" clId="{E5D7B90A-5765-4FE6-B9F2-1D4AC8B84BF9}" dt="2023-02-28T14:11:42.121" v="4880" actId="692"/>
          <ac:cxnSpMkLst>
            <pc:docMk/>
            <pc:sldMk cId="1789107517" sldId="653"/>
            <ac:cxnSpMk id="8" creationId="{5CB2A856-A6CC-0641-38A8-4C5E43504079}"/>
          </ac:cxnSpMkLst>
        </pc:cxnChg>
        <pc:cxnChg chg="add mod">
          <ac:chgData name="John Cline" userId="698db009-ddfe-4623-a70f-836b7d386184" providerId="ADAL" clId="{E5D7B90A-5765-4FE6-B9F2-1D4AC8B84BF9}" dt="2023-02-28T14:13:53.962" v="4893" actId="1035"/>
          <ac:cxnSpMkLst>
            <pc:docMk/>
            <pc:sldMk cId="1789107517" sldId="653"/>
            <ac:cxnSpMk id="9" creationId="{F860A4F3-D03F-02CF-DBB8-F6C7D27ECDAD}"/>
          </ac:cxnSpMkLst>
        </pc:cxnChg>
        <pc:cxnChg chg="add mod">
          <ac:chgData name="John Cline" userId="698db009-ddfe-4623-a70f-836b7d386184" providerId="ADAL" clId="{E5D7B90A-5765-4FE6-B9F2-1D4AC8B84BF9}" dt="2023-02-28T14:13:46.903" v="4887" actId="1076"/>
          <ac:cxnSpMkLst>
            <pc:docMk/>
            <pc:sldMk cId="1789107517" sldId="653"/>
            <ac:cxnSpMk id="10" creationId="{15C21679-C193-A575-7BCE-279FCF2782A4}"/>
          </ac:cxnSpMkLst>
        </pc:cxnChg>
        <pc:cxnChg chg="add mod">
          <ac:chgData name="John Cline" userId="698db009-ddfe-4623-a70f-836b7d386184" providerId="ADAL" clId="{E5D7B90A-5765-4FE6-B9F2-1D4AC8B84BF9}" dt="2023-02-28T14:13:44.137" v="4886" actId="1076"/>
          <ac:cxnSpMkLst>
            <pc:docMk/>
            <pc:sldMk cId="1789107517" sldId="653"/>
            <ac:cxnSpMk id="11" creationId="{0AD637E9-74DD-959C-DF6A-5887C750B98F}"/>
          </ac:cxnSpMkLst>
        </pc:cxnChg>
        <pc:cxnChg chg="add mod">
          <ac:chgData name="John Cline" userId="698db009-ddfe-4623-a70f-836b7d386184" providerId="ADAL" clId="{E5D7B90A-5765-4FE6-B9F2-1D4AC8B84BF9}" dt="2023-03-01T14:07:50.584" v="7656" actId="1035"/>
          <ac:cxnSpMkLst>
            <pc:docMk/>
            <pc:sldMk cId="1789107517" sldId="653"/>
            <ac:cxnSpMk id="12" creationId="{A15ABEA5-BE32-2D87-F872-0AA0DABE5829}"/>
          </ac:cxnSpMkLst>
        </pc:cxnChg>
      </pc:sldChg>
      <pc:sldChg chg="delSp modSp new mod">
        <pc:chgData name="John Cline" userId="698db009-ddfe-4623-a70f-836b7d386184" providerId="ADAL" clId="{E5D7B90A-5765-4FE6-B9F2-1D4AC8B84BF9}" dt="2023-03-06T16:28:49.274" v="9142" actId="2"/>
        <pc:sldMkLst>
          <pc:docMk/>
          <pc:sldMk cId="1618881409" sldId="654"/>
        </pc:sldMkLst>
        <pc:spChg chg="mod">
          <ac:chgData name="John Cline" userId="698db009-ddfe-4623-a70f-836b7d386184" providerId="ADAL" clId="{E5D7B90A-5765-4FE6-B9F2-1D4AC8B84BF9}" dt="2023-02-28T14:16:52.994" v="4937" actId="20577"/>
          <ac:spMkLst>
            <pc:docMk/>
            <pc:sldMk cId="1618881409" sldId="654"/>
            <ac:spMk id="2" creationId="{72B81467-CB77-B401-F52E-9F052F7C01C4}"/>
          </ac:spMkLst>
        </pc:spChg>
        <pc:spChg chg="mod">
          <ac:chgData name="John Cline" userId="698db009-ddfe-4623-a70f-836b7d386184" providerId="ADAL" clId="{E5D7B90A-5765-4FE6-B9F2-1D4AC8B84BF9}" dt="2023-03-06T16:28:49.274" v="9142" actId="2"/>
          <ac:spMkLst>
            <pc:docMk/>
            <pc:sldMk cId="1618881409" sldId="654"/>
            <ac:spMk id="3" creationId="{4B0665FF-CE38-157A-77D9-E5D1D623D714}"/>
          </ac:spMkLst>
        </pc:spChg>
        <pc:spChg chg="del">
          <ac:chgData name="John Cline" userId="698db009-ddfe-4623-a70f-836b7d386184" providerId="ADAL" clId="{E5D7B90A-5765-4FE6-B9F2-1D4AC8B84BF9}" dt="2023-02-28T14:17:40.010" v="4958" actId="478"/>
          <ac:spMkLst>
            <pc:docMk/>
            <pc:sldMk cId="1618881409" sldId="654"/>
            <ac:spMk id="4" creationId="{300AC20A-47FA-C9F5-5932-000C5AE31B09}"/>
          </ac:spMkLst>
        </pc:spChg>
      </pc:sldChg>
      <pc:sldChg chg="addSp delSp modSp new mod">
        <pc:chgData name="John Cline" userId="698db009-ddfe-4623-a70f-836b7d386184" providerId="ADAL" clId="{E5D7B90A-5765-4FE6-B9F2-1D4AC8B84BF9}" dt="2023-03-01T14:12:45.023" v="7750" actId="6549"/>
        <pc:sldMkLst>
          <pc:docMk/>
          <pc:sldMk cId="3549124944" sldId="655"/>
        </pc:sldMkLst>
        <pc:spChg chg="mod">
          <ac:chgData name="John Cline" userId="698db009-ddfe-4623-a70f-836b7d386184" providerId="ADAL" clId="{E5D7B90A-5765-4FE6-B9F2-1D4AC8B84BF9}" dt="2023-02-28T18:55:52.989" v="6347" actId="404"/>
          <ac:spMkLst>
            <pc:docMk/>
            <pc:sldMk cId="3549124944" sldId="655"/>
            <ac:spMk id="2" creationId="{383DED2F-6B8A-882F-FA39-8F149BBB8456}"/>
          </ac:spMkLst>
        </pc:spChg>
        <pc:spChg chg="mod">
          <ac:chgData name="John Cline" userId="698db009-ddfe-4623-a70f-836b7d386184" providerId="ADAL" clId="{E5D7B90A-5765-4FE6-B9F2-1D4AC8B84BF9}" dt="2023-02-28T18:47:41.032" v="6269" actId="1076"/>
          <ac:spMkLst>
            <pc:docMk/>
            <pc:sldMk cId="3549124944" sldId="655"/>
            <ac:spMk id="3" creationId="{BE5DC7D3-B6BB-0DC6-5FB7-E0309E7098E3}"/>
          </ac:spMkLst>
        </pc:spChg>
        <pc:spChg chg="del mod">
          <ac:chgData name="John Cline" userId="698db009-ddfe-4623-a70f-836b7d386184" providerId="ADAL" clId="{E5D7B90A-5765-4FE6-B9F2-1D4AC8B84BF9}" dt="2023-02-28T18:46:27.147" v="6213" actId="3680"/>
          <ac:spMkLst>
            <pc:docMk/>
            <pc:sldMk cId="3549124944" sldId="655"/>
            <ac:spMk id="4" creationId="{1FACC1BE-EFD0-C37C-B43B-B0B54EB4823D}"/>
          </ac:spMkLst>
        </pc:spChg>
        <pc:spChg chg="add mod">
          <ac:chgData name="John Cline" userId="698db009-ddfe-4623-a70f-836b7d386184" providerId="ADAL" clId="{E5D7B90A-5765-4FE6-B9F2-1D4AC8B84BF9}" dt="2023-02-28T18:52:09.060" v="6296" actId="1076"/>
          <ac:spMkLst>
            <pc:docMk/>
            <pc:sldMk cId="3549124944" sldId="655"/>
            <ac:spMk id="9" creationId="{61F08374-B2BB-11BF-C652-2272182A0582}"/>
          </ac:spMkLst>
        </pc:spChg>
        <pc:spChg chg="add mod">
          <ac:chgData name="John Cline" userId="698db009-ddfe-4623-a70f-836b7d386184" providerId="ADAL" clId="{E5D7B90A-5765-4FE6-B9F2-1D4AC8B84BF9}" dt="2023-03-01T14:12:45.023" v="7750" actId="6549"/>
          <ac:spMkLst>
            <pc:docMk/>
            <pc:sldMk cId="3549124944" sldId="655"/>
            <ac:spMk id="10" creationId="{91B2AD38-2795-21C2-25F4-0BA7E19DCA23}"/>
          </ac:spMkLst>
        </pc:spChg>
        <pc:graphicFrameChg chg="add mod ord modGraphic">
          <ac:chgData name="John Cline" userId="698db009-ddfe-4623-a70f-836b7d386184" providerId="ADAL" clId="{E5D7B90A-5765-4FE6-B9F2-1D4AC8B84BF9}" dt="2023-02-28T20:07:41.461" v="6810" actId="313"/>
          <ac:graphicFrameMkLst>
            <pc:docMk/>
            <pc:sldMk cId="3549124944" sldId="655"/>
            <ac:graphicFrameMk id="6" creationId="{45B321DF-1ED1-67E3-8A58-94944283DB0D}"/>
          </ac:graphicFrameMkLst>
        </pc:graphicFrameChg>
        <pc:picChg chg="add mod ord">
          <ac:chgData name="John Cline" userId="698db009-ddfe-4623-a70f-836b7d386184" providerId="ADAL" clId="{E5D7B90A-5765-4FE6-B9F2-1D4AC8B84BF9}" dt="2023-02-28T18:51:51.808" v="6295" actId="167"/>
          <ac:picMkLst>
            <pc:docMk/>
            <pc:sldMk cId="3549124944" sldId="655"/>
            <ac:picMk id="8" creationId="{F0EAA8C4-A7C8-91E2-A191-788AE9D982B3}"/>
          </ac:picMkLst>
        </pc:picChg>
        <pc:picChg chg="add mod">
          <ac:chgData name="John Cline" userId="698db009-ddfe-4623-a70f-836b7d386184" providerId="ADAL" clId="{E5D7B90A-5765-4FE6-B9F2-1D4AC8B84BF9}" dt="2023-02-28T20:07:33.168" v="6809" actId="1076"/>
          <ac:picMkLst>
            <pc:docMk/>
            <pc:sldMk cId="3549124944" sldId="655"/>
            <ac:picMk id="11" creationId="{30833EAF-AE26-B335-E37B-3CACABF044DD}"/>
          </ac:picMkLst>
        </pc:picChg>
      </pc:sldChg>
      <pc:sldChg chg="addSp delSp modSp new del mod">
        <pc:chgData name="John Cline" userId="698db009-ddfe-4623-a70f-836b7d386184" providerId="ADAL" clId="{E5D7B90A-5765-4FE6-B9F2-1D4AC8B84BF9}" dt="2023-02-28T15:52:36.432" v="5764" actId="47"/>
        <pc:sldMkLst>
          <pc:docMk/>
          <pc:sldMk cId="3165066133" sldId="656"/>
        </pc:sldMkLst>
        <pc:spChg chg="mod">
          <ac:chgData name="John Cline" userId="698db009-ddfe-4623-a70f-836b7d386184" providerId="ADAL" clId="{E5D7B90A-5765-4FE6-B9F2-1D4AC8B84BF9}" dt="2023-02-28T15:38:45.544" v="5470" actId="207"/>
          <ac:spMkLst>
            <pc:docMk/>
            <pc:sldMk cId="3165066133" sldId="656"/>
            <ac:spMk id="2" creationId="{98A1616B-A325-F468-82BE-C47A3BC8EEAA}"/>
          </ac:spMkLst>
        </pc:spChg>
        <pc:spChg chg="del">
          <ac:chgData name="John Cline" userId="698db009-ddfe-4623-a70f-836b7d386184" providerId="ADAL" clId="{E5D7B90A-5765-4FE6-B9F2-1D4AC8B84BF9}" dt="2023-02-28T15:38:12.977" v="5463"/>
          <ac:spMkLst>
            <pc:docMk/>
            <pc:sldMk cId="3165066133" sldId="656"/>
            <ac:spMk id="3" creationId="{5783F3D9-DF0D-4179-3FD5-7465FADE2390}"/>
          </ac:spMkLst>
        </pc:spChg>
        <pc:picChg chg="add mod ord">
          <ac:chgData name="John Cline" userId="698db009-ddfe-4623-a70f-836b7d386184" providerId="ADAL" clId="{E5D7B90A-5765-4FE6-B9F2-1D4AC8B84BF9}" dt="2023-02-28T15:38:32.412" v="5468" actId="14100"/>
          <ac:picMkLst>
            <pc:docMk/>
            <pc:sldMk cId="3165066133" sldId="656"/>
            <ac:picMk id="6" creationId="{649E2B41-12D3-001E-CC0B-CD374FAE9790}"/>
          </ac:picMkLst>
        </pc:picChg>
      </pc:sldChg>
      <pc:sldChg chg="addSp delSp modSp new mod">
        <pc:chgData name="John Cline" userId="698db009-ddfe-4623-a70f-836b7d386184" providerId="ADAL" clId="{E5D7B90A-5765-4FE6-B9F2-1D4AC8B84BF9}" dt="2023-03-06T16:29:16.660" v="9163" actId="2"/>
        <pc:sldMkLst>
          <pc:docMk/>
          <pc:sldMk cId="1435163415" sldId="657"/>
        </pc:sldMkLst>
        <pc:spChg chg="mod">
          <ac:chgData name="John Cline" userId="698db009-ddfe-4623-a70f-836b7d386184" providerId="ADAL" clId="{E5D7B90A-5765-4FE6-B9F2-1D4AC8B84BF9}" dt="2023-03-01T22:05:21.845" v="9019" actId="20577"/>
          <ac:spMkLst>
            <pc:docMk/>
            <pc:sldMk cId="1435163415" sldId="657"/>
            <ac:spMk id="2" creationId="{B9F72620-6155-3746-9535-1ECC77CDC9DB}"/>
          </ac:spMkLst>
        </pc:spChg>
        <pc:spChg chg="mod">
          <ac:chgData name="John Cline" userId="698db009-ddfe-4623-a70f-836b7d386184" providerId="ADAL" clId="{E5D7B90A-5765-4FE6-B9F2-1D4AC8B84BF9}" dt="2023-03-06T16:29:16.660" v="9163" actId="2"/>
          <ac:spMkLst>
            <pc:docMk/>
            <pc:sldMk cId="1435163415" sldId="657"/>
            <ac:spMk id="3" creationId="{84234A25-94E2-CCDE-BA73-3A857183E455}"/>
          </ac:spMkLst>
        </pc:spChg>
        <pc:spChg chg="del">
          <ac:chgData name="John Cline" userId="698db009-ddfe-4623-a70f-836b7d386184" providerId="ADAL" clId="{E5D7B90A-5765-4FE6-B9F2-1D4AC8B84BF9}" dt="2023-02-28T15:40:39.218" v="5505" actId="478"/>
          <ac:spMkLst>
            <pc:docMk/>
            <pc:sldMk cId="1435163415" sldId="657"/>
            <ac:spMk id="4" creationId="{1FCEE345-2512-15C9-8FB9-083829A505CD}"/>
          </ac:spMkLst>
        </pc:spChg>
        <pc:picChg chg="add mod ord">
          <ac:chgData name="John Cline" userId="698db009-ddfe-4623-a70f-836b7d386184" providerId="ADAL" clId="{E5D7B90A-5765-4FE6-B9F2-1D4AC8B84BF9}" dt="2023-02-28T15:40:08.859" v="5473" actId="167"/>
          <ac:picMkLst>
            <pc:docMk/>
            <pc:sldMk cId="1435163415" sldId="657"/>
            <ac:picMk id="6" creationId="{355F4CD9-E3AD-1D72-63E6-14D23D46FEA4}"/>
          </ac:picMkLst>
        </pc:picChg>
      </pc:sldChg>
      <pc:sldChg chg="addSp modSp new mod ord">
        <pc:chgData name="John Cline" userId="698db009-ddfe-4623-a70f-836b7d386184" providerId="ADAL" clId="{E5D7B90A-5765-4FE6-B9F2-1D4AC8B84BF9}" dt="2023-02-28T20:04:17.927" v="6780"/>
        <pc:sldMkLst>
          <pc:docMk/>
          <pc:sldMk cId="1655982346" sldId="658"/>
        </pc:sldMkLst>
        <pc:spChg chg="mod">
          <ac:chgData name="John Cline" userId="698db009-ddfe-4623-a70f-836b7d386184" providerId="ADAL" clId="{E5D7B90A-5765-4FE6-B9F2-1D4AC8B84BF9}" dt="2023-02-28T20:02:14.617" v="6701" actId="14100"/>
          <ac:spMkLst>
            <pc:docMk/>
            <pc:sldMk cId="1655982346" sldId="658"/>
            <ac:spMk id="2" creationId="{D9F64F6F-C476-86FD-E061-CFA45B3791E9}"/>
          </ac:spMkLst>
        </pc:spChg>
        <pc:picChg chg="add mod">
          <ac:chgData name="John Cline" userId="698db009-ddfe-4623-a70f-836b7d386184" providerId="ADAL" clId="{E5D7B90A-5765-4FE6-B9F2-1D4AC8B84BF9}" dt="2023-02-28T20:00:45.781" v="6687"/>
          <ac:picMkLst>
            <pc:docMk/>
            <pc:sldMk cId="1655982346" sldId="658"/>
            <ac:picMk id="5" creationId="{4C98771F-735C-0AA5-D2F7-6DD0F6CEB492}"/>
          </ac:picMkLst>
        </pc:picChg>
        <pc:picChg chg="add mod">
          <ac:chgData name="John Cline" userId="698db009-ddfe-4623-a70f-836b7d386184" providerId="ADAL" clId="{E5D7B90A-5765-4FE6-B9F2-1D4AC8B84BF9}" dt="2023-02-28T20:00:45.781" v="6687"/>
          <ac:picMkLst>
            <pc:docMk/>
            <pc:sldMk cId="1655982346" sldId="658"/>
            <ac:picMk id="6" creationId="{10742020-58BD-2913-7C0C-547917EDAA15}"/>
          </ac:picMkLst>
        </pc:picChg>
        <pc:picChg chg="add mod">
          <ac:chgData name="John Cline" userId="698db009-ddfe-4623-a70f-836b7d386184" providerId="ADAL" clId="{E5D7B90A-5765-4FE6-B9F2-1D4AC8B84BF9}" dt="2023-02-28T20:02:21.195" v="6703" actId="14100"/>
          <ac:picMkLst>
            <pc:docMk/>
            <pc:sldMk cId="1655982346" sldId="658"/>
            <ac:picMk id="7" creationId="{F05BDE07-E337-4E1B-8F85-87606C92B1BD}"/>
          </ac:picMkLst>
        </pc:picChg>
      </pc:sldChg>
      <pc:sldChg chg="addSp delSp modSp new mod">
        <pc:chgData name="John Cline" userId="698db009-ddfe-4623-a70f-836b7d386184" providerId="ADAL" clId="{E5D7B90A-5765-4FE6-B9F2-1D4AC8B84BF9}" dt="2023-02-28T20:21:05.362" v="7195" actId="20577"/>
        <pc:sldMkLst>
          <pc:docMk/>
          <pc:sldMk cId="290041620" sldId="659"/>
        </pc:sldMkLst>
        <pc:spChg chg="mod">
          <ac:chgData name="John Cline" userId="698db009-ddfe-4623-a70f-836b7d386184" providerId="ADAL" clId="{E5D7B90A-5765-4FE6-B9F2-1D4AC8B84BF9}" dt="2023-02-28T20:21:05.362" v="7195" actId="20577"/>
          <ac:spMkLst>
            <pc:docMk/>
            <pc:sldMk cId="290041620" sldId="659"/>
            <ac:spMk id="2" creationId="{58888058-0DF2-AE36-501A-1FB64B0552C1}"/>
          </ac:spMkLst>
        </pc:spChg>
        <pc:spChg chg="del">
          <ac:chgData name="John Cline" userId="698db009-ddfe-4623-a70f-836b7d386184" providerId="ADAL" clId="{E5D7B90A-5765-4FE6-B9F2-1D4AC8B84BF9}" dt="2023-02-28T20:13:16.665" v="6848"/>
          <ac:spMkLst>
            <pc:docMk/>
            <pc:sldMk cId="290041620" sldId="659"/>
            <ac:spMk id="3" creationId="{E240AE7A-1A57-F8E1-4471-34B55C4AA0B2}"/>
          </ac:spMkLst>
        </pc:spChg>
        <pc:spChg chg="add mod">
          <ac:chgData name="John Cline" userId="698db009-ddfe-4623-a70f-836b7d386184" providerId="ADAL" clId="{E5D7B90A-5765-4FE6-B9F2-1D4AC8B84BF9}" dt="2023-02-28T20:20:23.304" v="7176" actId="6549"/>
          <ac:spMkLst>
            <pc:docMk/>
            <pc:sldMk cId="290041620" sldId="659"/>
            <ac:spMk id="6" creationId="{7102A482-F411-576E-5841-81FBD8AA2660}"/>
          </ac:spMkLst>
        </pc:spChg>
        <pc:graphicFrameChg chg="add mod">
          <ac:chgData name="John Cline" userId="698db009-ddfe-4623-a70f-836b7d386184" providerId="ADAL" clId="{E5D7B90A-5765-4FE6-B9F2-1D4AC8B84BF9}" dt="2023-02-28T20:13:51.691" v="6855" actId="1076"/>
          <ac:graphicFrameMkLst>
            <pc:docMk/>
            <pc:sldMk cId="290041620" sldId="659"/>
            <ac:graphicFrameMk id="8" creationId="{9329524D-78BE-C01A-F9D1-6CF17B7152F7}"/>
          </ac:graphicFrameMkLst>
        </pc:graphicFrameChg>
        <pc:graphicFrameChg chg="add mod modGraphic">
          <ac:chgData name="John Cline" userId="698db009-ddfe-4623-a70f-836b7d386184" providerId="ADAL" clId="{E5D7B90A-5765-4FE6-B9F2-1D4AC8B84BF9}" dt="2023-02-28T20:20:55.813" v="7184" actId="14100"/>
          <ac:graphicFrameMkLst>
            <pc:docMk/>
            <pc:sldMk cId="290041620" sldId="659"/>
            <ac:graphicFrameMk id="10" creationId="{54089D5E-0278-C8FD-EAEA-133B5607C48D}"/>
          </ac:graphicFrameMkLst>
        </pc:graphicFrameChg>
        <pc:picChg chg="add del mod">
          <ac:chgData name="John Cline" userId="698db009-ddfe-4623-a70f-836b7d386184" providerId="ADAL" clId="{E5D7B90A-5765-4FE6-B9F2-1D4AC8B84BF9}" dt="2023-02-28T20:13:18.654" v="6849" actId="478"/>
          <ac:picMkLst>
            <pc:docMk/>
            <pc:sldMk cId="290041620" sldId="659"/>
            <ac:picMk id="5" creationId="{F33C7692-60A8-4A51-4F29-254F7657693A}"/>
          </ac:picMkLst>
        </pc:picChg>
        <pc:picChg chg="add del mod">
          <ac:chgData name="John Cline" userId="698db009-ddfe-4623-a70f-836b7d386184" providerId="ADAL" clId="{E5D7B90A-5765-4FE6-B9F2-1D4AC8B84BF9}" dt="2023-02-28T20:13:30.966" v="6851" actId="478"/>
          <ac:picMkLst>
            <pc:docMk/>
            <pc:sldMk cId="290041620" sldId="659"/>
            <ac:picMk id="7" creationId="{313FE669-98E7-A71A-E479-1CBFC9A85D7A}"/>
          </ac:picMkLst>
        </pc:picChg>
        <pc:picChg chg="add mod">
          <ac:chgData name="John Cline" userId="698db009-ddfe-4623-a70f-836b7d386184" providerId="ADAL" clId="{E5D7B90A-5765-4FE6-B9F2-1D4AC8B84BF9}" dt="2023-02-28T20:15:47.223" v="6950" actId="1076"/>
          <ac:picMkLst>
            <pc:docMk/>
            <pc:sldMk cId="290041620" sldId="659"/>
            <ac:picMk id="9" creationId="{6D927A97-43F5-9909-32AA-504E321C446E}"/>
          </ac:picMkLst>
        </pc:picChg>
      </pc:sldChg>
      <pc:sldChg chg="new del">
        <pc:chgData name="John Cline" userId="698db009-ddfe-4623-a70f-836b7d386184" providerId="ADAL" clId="{E5D7B90A-5765-4FE6-B9F2-1D4AC8B84BF9}" dt="2023-02-28T20:07:59.247" v="6814" actId="47"/>
        <pc:sldMkLst>
          <pc:docMk/>
          <pc:sldMk cId="767960694" sldId="659"/>
        </pc:sldMkLst>
      </pc:sldChg>
      <pc:sldChg chg="addSp modSp new del">
        <pc:chgData name="John Cline" userId="698db009-ddfe-4623-a70f-836b7d386184" providerId="ADAL" clId="{E5D7B90A-5765-4FE6-B9F2-1D4AC8B84BF9}" dt="2023-02-28T20:07:45.619" v="6811" actId="47"/>
        <pc:sldMkLst>
          <pc:docMk/>
          <pc:sldMk cId="1877613044" sldId="660"/>
        </pc:sldMkLst>
        <pc:picChg chg="add mod">
          <ac:chgData name="John Cline" userId="698db009-ddfe-4623-a70f-836b7d386184" providerId="ADAL" clId="{E5D7B90A-5765-4FE6-B9F2-1D4AC8B84BF9}" dt="2023-02-28T20:07:17.357" v="6805"/>
          <ac:picMkLst>
            <pc:docMk/>
            <pc:sldMk cId="1877613044" sldId="660"/>
            <ac:picMk id="6" creationId="{9A6E5D6D-04C9-62C8-F4BA-D8B473EF0F48}"/>
          </ac:picMkLst>
        </pc:picChg>
      </pc:sldChg>
      <pc:sldChg chg="addSp delSp modSp new mod">
        <pc:chgData name="John Cline" userId="698db009-ddfe-4623-a70f-836b7d386184" providerId="ADAL" clId="{E5D7B90A-5765-4FE6-B9F2-1D4AC8B84BF9}" dt="2023-03-06T16:28:53.138" v="9143" actId="2"/>
        <pc:sldMkLst>
          <pc:docMk/>
          <pc:sldMk cId="3308508287" sldId="660"/>
        </pc:sldMkLst>
        <pc:spChg chg="mod">
          <ac:chgData name="John Cline" userId="698db009-ddfe-4623-a70f-836b7d386184" providerId="ADAL" clId="{E5D7B90A-5765-4FE6-B9F2-1D4AC8B84BF9}" dt="2023-03-06T16:28:53.138" v="9143" actId="2"/>
          <ac:spMkLst>
            <pc:docMk/>
            <pc:sldMk cId="3308508287" sldId="660"/>
            <ac:spMk id="2" creationId="{26C3C478-54C4-44F9-FFD7-F90055014C7C}"/>
          </ac:spMkLst>
        </pc:spChg>
        <pc:spChg chg="del mod">
          <ac:chgData name="John Cline" userId="698db009-ddfe-4623-a70f-836b7d386184" providerId="ADAL" clId="{E5D7B90A-5765-4FE6-B9F2-1D4AC8B84BF9}" dt="2023-02-28T20:56:12.901" v="7575" actId="478"/>
          <ac:spMkLst>
            <pc:docMk/>
            <pc:sldMk cId="3308508287" sldId="660"/>
            <ac:spMk id="3" creationId="{6C1D3159-87CD-ADC6-7049-59E6748A8950}"/>
          </ac:spMkLst>
        </pc:spChg>
        <pc:spChg chg="mod">
          <ac:chgData name="John Cline" userId="698db009-ddfe-4623-a70f-836b7d386184" providerId="ADAL" clId="{E5D7B90A-5765-4FE6-B9F2-1D4AC8B84BF9}" dt="2023-02-28T20:56:31.858" v="7582" actId="27636"/>
          <ac:spMkLst>
            <pc:docMk/>
            <pc:sldMk cId="3308508287" sldId="660"/>
            <ac:spMk id="4" creationId="{A75A6ECA-8C9D-DE4A-84EA-9523579C8BFB}"/>
          </ac:spMkLst>
        </pc:spChg>
        <pc:spChg chg="add mod">
          <ac:chgData name="John Cline" userId="698db009-ddfe-4623-a70f-836b7d386184" providerId="ADAL" clId="{E5D7B90A-5765-4FE6-B9F2-1D4AC8B84BF9}" dt="2023-03-01T14:12:13.816" v="7733" actId="1076"/>
          <ac:spMkLst>
            <pc:docMk/>
            <pc:sldMk cId="3308508287" sldId="660"/>
            <ac:spMk id="8" creationId="{CBB47F3E-F486-8A5F-8569-6878B6294193}"/>
          </ac:spMkLst>
        </pc:spChg>
        <pc:spChg chg="add mod">
          <ac:chgData name="John Cline" userId="698db009-ddfe-4623-a70f-836b7d386184" providerId="ADAL" clId="{E5D7B90A-5765-4FE6-B9F2-1D4AC8B84BF9}" dt="2023-03-01T14:12:10.101" v="7732" actId="1076"/>
          <ac:spMkLst>
            <pc:docMk/>
            <pc:sldMk cId="3308508287" sldId="660"/>
            <ac:spMk id="10" creationId="{A63ED1EB-B1E3-413B-2806-F81B72EDD6BE}"/>
          </ac:spMkLst>
        </pc:spChg>
        <pc:picChg chg="add mod modCrop">
          <ac:chgData name="John Cline" userId="698db009-ddfe-4623-a70f-836b7d386184" providerId="ADAL" clId="{E5D7B90A-5765-4FE6-B9F2-1D4AC8B84BF9}" dt="2023-02-28T20:56:24.223" v="7579" actId="14100"/>
          <ac:picMkLst>
            <pc:docMk/>
            <pc:sldMk cId="3308508287" sldId="660"/>
            <ac:picMk id="7" creationId="{6CAB32FB-F1C4-282A-2184-3C2A6755DE13}"/>
          </ac:picMkLst>
        </pc:picChg>
        <pc:cxnChg chg="add mod">
          <ac:chgData name="John Cline" userId="698db009-ddfe-4623-a70f-836b7d386184" providerId="ADAL" clId="{E5D7B90A-5765-4FE6-B9F2-1D4AC8B84BF9}" dt="2023-03-01T14:11:41.804" v="7727" actId="692"/>
          <ac:cxnSpMkLst>
            <pc:docMk/>
            <pc:sldMk cId="3308508287" sldId="660"/>
            <ac:cxnSpMk id="6" creationId="{C81C657F-BEEC-6366-DE39-58F4F13C7991}"/>
          </ac:cxnSpMkLst>
        </pc:cxnChg>
        <pc:cxnChg chg="add mod">
          <ac:chgData name="John Cline" userId="698db009-ddfe-4623-a70f-836b7d386184" providerId="ADAL" clId="{E5D7B90A-5765-4FE6-B9F2-1D4AC8B84BF9}" dt="2023-03-01T14:12:02.346" v="7730" actId="1076"/>
          <ac:cxnSpMkLst>
            <pc:docMk/>
            <pc:sldMk cId="3308508287" sldId="660"/>
            <ac:cxnSpMk id="9" creationId="{48575E66-5372-AC2A-6186-DF1985295502}"/>
          </ac:cxnSpMkLst>
        </pc:cxnChg>
      </pc:sldChg>
      <pc:sldChg chg="addSp delSp modSp add del mod">
        <pc:chgData name="John Cline" userId="698db009-ddfe-4623-a70f-836b7d386184" providerId="ADAL" clId="{E5D7B90A-5765-4FE6-B9F2-1D4AC8B84BF9}" dt="2023-02-28T20:21:10.083" v="7196" actId="47"/>
        <pc:sldMkLst>
          <pc:docMk/>
          <pc:sldMk cId="3754089582" sldId="660"/>
        </pc:sldMkLst>
        <pc:spChg chg="add del mod">
          <ac:chgData name="John Cline" userId="698db009-ddfe-4623-a70f-836b7d386184" providerId="ADAL" clId="{E5D7B90A-5765-4FE6-B9F2-1D4AC8B84BF9}" dt="2023-02-28T20:15:08.391" v="6936" actId="1076"/>
          <ac:spMkLst>
            <pc:docMk/>
            <pc:sldMk cId="3754089582" sldId="660"/>
            <ac:spMk id="10" creationId="{729CA147-F3C8-4853-A5ED-FAAF1B826CF9}"/>
          </ac:spMkLst>
        </pc:spChg>
        <pc:picChg chg="del mod">
          <ac:chgData name="John Cline" userId="698db009-ddfe-4623-a70f-836b7d386184" providerId="ADAL" clId="{E5D7B90A-5765-4FE6-B9F2-1D4AC8B84BF9}" dt="2023-02-28T20:15:20.924" v="6942" actId="21"/>
          <ac:picMkLst>
            <pc:docMk/>
            <pc:sldMk cId="3754089582" sldId="660"/>
            <ac:picMk id="9" creationId="{FF3F4CC8-0F08-42D3-BCD6-24D743C7535F}"/>
          </ac:picMkLst>
        </pc:picChg>
      </pc:sldChg>
      <pc:sldChg chg="addSp delSp modSp new mod">
        <pc:chgData name="John Cline" userId="698db009-ddfe-4623-a70f-836b7d386184" providerId="ADAL" clId="{E5D7B90A-5765-4FE6-B9F2-1D4AC8B84BF9}" dt="2023-03-01T14:52:12.045" v="8013" actId="1076"/>
        <pc:sldMkLst>
          <pc:docMk/>
          <pc:sldMk cId="2631790752" sldId="661"/>
        </pc:sldMkLst>
        <pc:spChg chg="mod">
          <ac:chgData name="John Cline" userId="698db009-ddfe-4623-a70f-836b7d386184" providerId="ADAL" clId="{E5D7B90A-5765-4FE6-B9F2-1D4AC8B84BF9}" dt="2023-03-01T14:39:01.479" v="7932" actId="20577"/>
          <ac:spMkLst>
            <pc:docMk/>
            <pc:sldMk cId="2631790752" sldId="661"/>
            <ac:spMk id="2" creationId="{15587412-EF96-EDFC-3005-74E52816D352}"/>
          </ac:spMkLst>
        </pc:spChg>
        <pc:spChg chg="mod">
          <ac:chgData name="John Cline" userId="698db009-ddfe-4623-a70f-836b7d386184" providerId="ADAL" clId="{E5D7B90A-5765-4FE6-B9F2-1D4AC8B84BF9}" dt="2023-03-01T14:39:35.215" v="8007" actId="5793"/>
          <ac:spMkLst>
            <pc:docMk/>
            <pc:sldMk cId="2631790752" sldId="661"/>
            <ac:spMk id="3" creationId="{1451D827-C452-3864-B9C5-75677A94AE88}"/>
          </ac:spMkLst>
        </pc:spChg>
        <pc:spChg chg="del">
          <ac:chgData name="John Cline" userId="698db009-ddfe-4623-a70f-836b7d386184" providerId="ADAL" clId="{E5D7B90A-5765-4FE6-B9F2-1D4AC8B84BF9}" dt="2023-03-01T14:51:51.189" v="8008"/>
          <ac:spMkLst>
            <pc:docMk/>
            <pc:sldMk cId="2631790752" sldId="661"/>
            <ac:spMk id="4" creationId="{4A03B6FA-D90C-16C1-6366-51538F024E71}"/>
          </ac:spMkLst>
        </pc:spChg>
        <pc:picChg chg="add mod">
          <ac:chgData name="John Cline" userId="698db009-ddfe-4623-a70f-836b7d386184" providerId="ADAL" clId="{E5D7B90A-5765-4FE6-B9F2-1D4AC8B84BF9}" dt="2023-03-01T14:52:12.045" v="8013" actId="1076"/>
          <ac:picMkLst>
            <pc:docMk/>
            <pc:sldMk cId="2631790752" sldId="661"/>
            <ac:picMk id="6" creationId="{8E6EF1DE-D94B-FB6A-F368-B18FF8EDB698}"/>
          </ac:picMkLst>
        </pc:picChg>
      </pc:sldChg>
      <pc:sldChg chg="addSp new mod">
        <pc:chgData name="John Cline" userId="698db009-ddfe-4623-a70f-836b7d386184" providerId="ADAL" clId="{E5D7B90A-5765-4FE6-B9F2-1D4AC8B84BF9}" dt="2023-03-01T15:06:24.859" v="8020" actId="22"/>
        <pc:sldMkLst>
          <pc:docMk/>
          <pc:sldMk cId="3945895221" sldId="662"/>
        </pc:sldMkLst>
        <pc:picChg chg="add">
          <ac:chgData name="John Cline" userId="698db009-ddfe-4623-a70f-836b7d386184" providerId="ADAL" clId="{E5D7B90A-5765-4FE6-B9F2-1D4AC8B84BF9}" dt="2023-03-01T15:06:24.859" v="8020" actId="22"/>
          <ac:picMkLst>
            <pc:docMk/>
            <pc:sldMk cId="3945895221" sldId="662"/>
            <ac:picMk id="7" creationId="{D59196EF-10EF-B217-5527-984B461CA752}"/>
          </ac:picMkLst>
        </pc:picChg>
      </pc:sldChg>
      <pc:sldChg chg="modSp new mod">
        <pc:chgData name="John Cline" userId="698db009-ddfe-4623-a70f-836b7d386184" providerId="ADAL" clId="{E5D7B90A-5765-4FE6-B9F2-1D4AC8B84BF9}" dt="2023-03-01T15:16:27.831" v="8308" actId="20577"/>
        <pc:sldMkLst>
          <pc:docMk/>
          <pc:sldMk cId="4231382460" sldId="663"/>
        </pc:sldMkLst>
        <pc:spChg chg="mod">
          <ac:chgData name="John Cline" userId="698db009-ddfe-4623-a70f-836b7d386184" providerId="ADAL" clId="{E5D7B90A-5765-4FE6-B9F2-1D4AC8B84BF9}" dt="2023-03-01T15:16:27.831" v="8308" actId="20577"/>
          <ac:spMkLst>
            <pc:docMk/>
            <pc:sldMk cId="4231382460" sldId="663"/>
            <ac:spMk id="2" creationId="{847ACD75-CF0F-2364-EFB6-192AFC9B2BFD}"/>
          </ac:spMkLst>
        </pc:spChg>
      </pc:sldChg>
      <pc:sldChg chg="delSp modSp new mod">
        <pc:chgData name="John Cline" userId="698db009-ddfe-4623-a70f-836b7d386184" providerId="ADAL" clId="{E5D7B90A-5765-4FE6-B9F2-1D4AC8B84BF9}" dt="2023-03-01T15:26:02.617" v="8712" actId="27636"/>
        <pc:sldMkLst>
          <pc:docMk/>
          <pc:sldMk cId="2073196708" sldId="664"/>
        </pc:sldMkLst>
        <pc:spChg chg="mod">
          <ac:chgData name="John Cline" userId="698db009-ddfe-4623-a70f-836b7d386184" providerId="ADAL" clId="{E5D7B90A-5765-4FE6-B9F2-1D4AC8B84BF9}" dt="2023-03-01T15:23:30.232" v="8450" actId="6549"/>
          <ac:spMkLst>
            <pc:docMk/>
            <pc:sldMk cId="2073196708" sldId="664"/>
            <ac:spMk id="2" creationId="{37323EF6-BE62-EEB6-C1A3-09BB50E18C2A}"/>
          </ac:spMkLst>
        </pc:spChg>
        <pc:spChg chg="mod">
          <ac:chgData name="John Cline" userId="698db009-ddfe-4623-a70f-836b7d386184" providerId="ADAL" clId="{E5D7B90A-5765-4FE6-B9F2-1D4AC8B84BF9}" dt="2023-03-01T15:26:02.617" v="8712" actId="27636"/>
          <ac:spMkLst>
            <pc:docMk/>
            <pc:sldMk cId="2073196708" sldId="664"/>
            <ac:spMk id="3" creationId="{7F851308-416C-210F-809C-2AD1CCD39A98}"/>
          </ac:spMkLst>
        </pc:spChg>
        <pc:spChg chg="del">
          <ac:chgData name="John Cline" userId="698db009-ddfe-4623-a70f-836b7d386184" providerId="ADAL" clId="{E5D7B90A-5765-4FE6-B9F2-1D4AC8B84BF9}" dt="2023-03-01T15:24:49.142" v="8557" actId="478"/>
          <ac:spMkLst>
            <pc:docMk/>
            <pc:sldMk cId="2073196708" sldId="664"/>
            <ac:spMk id="4" creationId="{4CA76B4E-18F0-2A65-27C8-EC542188D8DE}"/>
          </ac:spMkLst>
        </pc:spChg>
      </pc:sldChg>
      <pc:sldChg chg="addSp modSp new mod">
        <pc:chgData name="John Cline" userId="698db009-ddfe-4623-a70f-836b7d386184" providerId="ADAL" clId="{E5D7B90A-5765-4FE6-B9F2-1D4AC8B84BF9}" dt="2023-03-01T15:32:47.497" v="8796" actId="1076"/>
        <pc:sldMkLst>
          <pc:docMk/>
          <pc:sldMk cId="1352020311" sldId="665"/>
        </pc:sldMkLst>
        <pc:spChg chg="mod">
          <ac:chgData name="John Cline" userId="698db009-ddfe-4623-a70f-836b7d386184" providerId="ADAL" clId="{E5D7B90A-5765-4FE6-B9F2-1D4AC8B84BF9}" dt="2023-03-01T15:32:47.497" v="8796" actId="1076"/>
          <ac:spMkLst>
            <pc:docMk/>
            <pc:sldMk cId="1352020311" sldId="665"/>
            <ac:spMk id="2" creationId="{857D5C4C-8D2B-9013-44CC-342CBC62EB8C}"/>
          </ac:spMkLst>
        </pc:spChg>
        <pc:spChg chg="add mod">
          <ac:chgData name="John Cline" userId="698db009-ddfe-4623-a70f-836b7d386184" providerId="ADAL" clId="{E5D7B90A-5765-4FE6-B9F2-1D4AC8B84BF9}" dt="2023-03-01T15:31:59.745" v="8721" actId="404"/>
          <ac:spMkLst>
            <pc:docMk/>
            <pc:sldMk cId="1352020311" sldId="665"/>
            <ac:spMk id="7" creationId="{5DF153E1-DD49-FC06-9B81-F9BCFA54C3F2}"/>
          </ac:spMkLst>
        </pc:spChg>
        <pc:picChg chg="add mod ord">
          <ac:chgData name="John Cline" userId="698db009-ddfe-4623-a70f-836b7d386184" providerId="ADAL" clId="{E5D7B90A-5765-4FE6-B9F2-1D4AC8B84BF9}" dt="2023-03-01T15:32:28.039" v="8751" actId="167"/>
          <ac:picMkLst>
            <pc:docMk/>
            <pc:sldMk cId="1352020311" sldId="665"/>
            <ac:picMk id="6" creationId="{F5FD7C87-A3B5-9F79-943B-805FAF8875A6}"/>
          </ac:picMkLst>
        </pc:picChg>
      </pc:sldChg>
      <pc:sldMasterChg chg="delSldLayout modSldLayout">
        <pc:chgData name="John Cline" userId="698db009-ddfe-4623-a70f-836b7d386184" providerId="ADAL" clId="{E5D7B90A-5765-4FE6-B9F2-1D4AC8B84BF9}" dt="2023-02-27T14:46:09.154" v="2576" actId="47"/>
        <pc:sldMasterMkLst>
          <pc:docMk/>
          <pc:sldMasterMk cId="779766199" sldId="2147484162"/>
        </pc:sldMasterMkLst>
        <pc:sldLayoutChg chg="modSp mod">
          <pc:chgData name="John Cline" userId="698db009-ddfe-4623-a70f-836b7d386184" providerId="ADAL" clId="{E5D7B90A-5765-4FE6-B9F2-1D4AC8B84BF9}" dt="2023-02-23T19:59:14.964" v="1386" actId="20577"/>
          <pc:sldLayoutMkLst>
            <pc:docMk/>
            <pc:sldMasterMk cId="779766199" sldId="2147484162"/>
            <pc:sldLayoutMk cId="3129241105" sldId="2147484169"/>
          </pc:sldLayoutMkLst>
          <pc:spChg chg="mod">
            <ac:chgData name="John Cline" userId="698db009-ddfe-4623-a70f-836b7d386184" providerId="ADAL" clId="{E5D7B90A-5765-4FE6-B9F2-1D4AC8B84BF9}" dt="2023-02-23T19:59:14.964" v="1386" actId="20577"/>
            <ac:spMkLst>
              <pc:docMk/>
              <pc:sldMasterMk cId="779766199" sldId="2147484162"/>
              <pc:sldLayoutMk cId="3129241105" sldId="2147484169"/>
              <ac:spMk id="2" creationId="{00000000-0000-0000-0000-000000000000}"/>
            </ac:spMkLst>
          </pc:spChg>
          <pc:spChg chg="mod">
            <ac:chgData name="John Cline" userId="698db009-ddfe-4623-a70f-836b7d386184" providerId="ADAL" clId="{E5D7B90A-5765-4FE6-B9F2-1D4AC8B84BF9}" dt="2023-02-23T19:58:57.267" v="1343" actId="20577"/>
            <ac:spMkLst>
              <pc:docMk/>
              <pc:sldMasterMk cId="779766199" sldId="2147484162"/>
              <pc:sldLayoutMk cId="3129241105" sldId="2147484169"/>
              <ac:spMk id="3" creationId="{00000000-0000-0000-0000-000000000000}"/>
            </ac:spMkLst>
          </pc:spChg>
          <pc:spChg chg="mod">
            <ac:chgData name="John Cline" userId="698db009-ddfe-4623-a70f-836b7d386184" providerId="ADAL" clId="{E5D7B90A-5765-4FE6-B9F2-1D4AC8B84BF9}" dt="2023-02-23T19:58:45.926" v="1320" actId="20577"/>
            <ac:spMkLst>
              <pc:docMk/>
              <pc:sldMasterMk cId="779766199" sldId="2147484162"/>
              <pc:sldLayoutMk cId="3129241105" sldId="2147484169"/>
              <ac:spMk id="4" creationId="{00000000-0000-0000-0000-000000000000}"/>
            </ac:spMkLst>
          </pc:spChg>
        </pc:sldLayoutChg>
        <pc:sldLayoutChg chg="modSp mod">
          <pc:chgData name="John Cline" userId="698db009-ddfe-4623-a70f-836b7d386184" providerId="ADAL" clId="{E5D7B90A-5765-4FE6-B9F2-1D4AC8B84BF9}" dt="2023-02-23T20:01:02.179" v="1424" actId="20577"/>
          <pc:sldLayoutMkLst>
            <pc:docMk/>
            <pc:sldMasterMk cId="779766199" sldId="2147484162"/>
            <pc:sldLayoutMk cId="698641103" sldId="2147484170"/>
          </pc:sldLayoutMkLst>
          <pc:spChg chg="mod">
            <ac:chgData name="John Cline" userId="698db009-ddfe-4623-a70f-836b7d386184" providerId="ADAL" clId="{E5D7B90A-5765-4FE6-B9F2-1D4AC8B84BF9}" dt="2023-02-23T20:01:02.179" v="1424" actId="20577"/>
            <ac:spMkLst>
              <pc:docMk/>
              <pc:sldMasterMk cId="779766199" sldId="2147484162"/>
              <pc:sldLayoutMk cId="698641103" sldId="2147484170"/>
              <ac:spMk id="6" creationId="{00000000-0000-0000-0000-000000000000}"/>
            </ac:spMkLst>
          </pc:spChg>
        </pc:sldLayoutChg>
        <pc:sldLayoutChg chg="addSp modSp mod">
          <pc:chgData name="John Cline" userId="698db009-ddfe-4623-a70f-836b7d386184" providerId="ADAL" clId="{E5D7B90A-5765-4FE6-B9F2-1D4AC8B84BF9}" dt="2023-02-23T20:03:48.649" v="1527" actId="207"/>
          <pc:sldLayoutMkLst>
            <pc:docMk/>
            <pc:sldMasterMk cId="779766199" sldId="2147484162"/>
            <pc:sldLayoutMk cId="2757813836" sldId="2147484174"/>
          </pc:sldLayoutMkLst>
          <pc:spChg chg="add mod">
            <ac:chgData name="John Cline" userId="698db009-ddfe-4623-a70f-836b7d386184" providerId="ADAL" clId="{E5D7B90A-5765-4FE6-B9F2-1D4AC8B84BF9}" dt="2023-02-23T20:03:48.649" v="1527" actId="207"/>
            <ac:spMkLst>
              <pc:docMk/>
              <pc:sldMasterMk cId="779766199" sldId="2147484162"/>
              <pc:sldLayoutMk cId="2757813836" sldId="2147484174"/>
              <ac:spMk id="7" creationId="{C1AA713D-2A99-E289-41C7-46A411EF64F6}"/>
            </ac:spMkLst>
          </pc:spChg>
        </pc:sldLayoutChg>
        <pc:sldLayoutChg chg="del">
          <pc:chgData name="John Cline" userId="698db009-ddfe-4623-a70f-836b7d386184" providerId="ADAL" clId="{E5D7B90A-5765-4FE6-B9F2-1D4AC8B84BF9}" dt="2023-02-27T14:46:09.154" v="2576" actId="47"/>
          <pc:sldLayoutMkLst>
            <pc:docMk/>
            <pc:sldMasterMk cId="779766199" sldId="2147484162"/>
            <pc:sldLayoutMk cId="2589886431" sldId="2147484175"/>
          </pc:sldLayoutMkLst>
        </pc:sldLayoutChg>
      </pc:sldMasterChg>
      <pc:sldMasterChg chg="addSp modTransition modSldLayout">
        <pc:chgData name="John Cline" userId="698db009-ddfe-4623-a70f-836b7d386184" providerId="ADAL" clId="{E5D7B90A-5765-4FE6-B9F2-1D4AC8B84BF9}" dt="2023-02-23T19:58:19.872" v="1314"/>
        <pc:sldMasterMkLst>
          <pc:docMk/>
          <pc:sldMasterMk cId="3573916800" sldId="2147484176"/>
        </pc:sldMasterMkLst>
        <pc:picChg chg="add">
          <ac:chgData name="John Cline" userId="698db009-ddfe-4623-a70f-836b7d386184" providerId="ADAL" clId="{E5D7B90A-5765-4FE6-B9F2-1D4AC8B84BF9}" dt="2023-02-23T19:58:04.531" v="1287"/>
          <ac:picMkLst>
            <pc:docMk/>
            <pc:sldMasterMk cId="3573916800" sldId="2147484176"/>
            <ac:picMk id="8" creationId="{A02BF15C-B191-1112-0CDB-29960F088D97}"/>
          </ac:picMkLst>
        </pc:picChg>
        <pc:sldLayoutChg chg="modTransition">
          <pc:chgData name="John Cline" userId="698db009-ddfe-4623-a70f-836b7d386184" providerId="ADAL" clId="{E5D7B90A-5765-4FE6-B9F2-1D4AC8B84BF9}" dt="2023-02-23T19:58:19.872" v="1314"/>
          <pc:sldLayoutMkLst>
            <pc:docMk/>
            <pc:sldMasterMk cId="3573916800" sldId="2147484176"/>
            <pc:sldLayoutMk cId="3981586989" sldId="2147484177"/>
          </pc:sldLayoutMkLst>
        </pc:sldLayoutChg>
        <pc:sldLayoutChg chg="modTransition">
          <pc:chgData name="John Cline" userId="698db009-ddfe-4623-a70f-836b7d386184" providerId="ADAL" clId="{E5D7B90A-5765-4FE6-B9F2-1D4AC8B84BF9}" dt="2023-02-23T19:58:19.872" v="1314"/>
          <pc:sldLayoutMkLst>
            <pc:docMk/>
            <pc:sldMasterMk cId="3573916800" sldId="2147484176"/>
            <pc:sldLayoutMk cId="953512892" sldId="2147484178"/>
          </pc:sldLayoutMkLst>
        </pc:sldLayoutChg>
        <pc:sldLayoutChg chg="modTransition">
          <pc:chgData name="John Cline" userId="698db009-ddfe-4623-a70f-836b7d386184" providerId="ADAL" clId="{E5D7B90A-5765-4FE6-B9F2-1D4AC8B84BF9}" dt="2023-02-23T19:58:19.872" v="1314"/>
          <pc:sldLayoutMkLst>
            <pc:docMk/>
            <pc:sldMasterMk cId="3573916800" sldId="2147484176"/>
            <pc:sldLayoutMk cId="2561154888" sldId="2147484179"/>
          </pc:sldLayoutMkLst>
        </pc:sldLayoutChg>
        <pc:sldLayoutChg chg="modTransition">
          <pc:chgData name="John Cline" userId="698db009-ddfe-4623-a70f-836b7d386184" providerId="ADAL" clId="{E5D7B90A-5765-4FE6-B9F2-1D4AC8B84BF9}" dt="2023-02-23T19:58:19.872" v="1314"/>
          <pc:sldLayoutMkLst>
            <pc:docMk/>
            <pc:sldMasterMk cId="3573916800" sldId="2147484176"/>
            <pc:sldLayoutMk cId="1687372059" sldId="2147484180"/>
          </pc:sldLayoutMkLst>
        </pc:sldLayoutChg>
        <pc:sldLayoutChg chg="modTransition">
          <pc:chgData name="John Cline" userId="698db009-ddfe-4623-a70f-836b7d386184" providerId="ADAL" clId="{E5D7B90A-5765-4FE6-B9F2-1D4AC8B84BF9}" dt="2023-02-23T19:58:19.872" v="1314"/>
          <pc:sldLayoutMkLst>
            <pc:docMk/>
            <pc:sldMasterMk cId="3573916800" sldId="2147484176"/>
            <pc:sldLayoutMk cId="3428439955" sldId="2147484181"/>
          </pc:sldLayoutMkLst>
        </pc:sldLayoutChg>
        <pc:sldLayoutChg chg="modTransition">
          <pc:chgData name="John Cline" userId="698db009-ddfe-4623-a70f-836b7d386184" providerId="ADAL" clId="{E5D7B90A-5765-4FE6-B9F2-1D4AC8B84BF9}" dt="2023-02-23T19:58:19.872" v="1314"/>
          <pc:sldLayoutMkLst>
            <pc:docMk/>
            <pc:sldMasterMk cId="3573916800" sldId="2147484176"/>
            <pc:sldLayoutMk cId="1496325262" sldId="2147484182"/>
          </pc:sldLayoutMkLst>
        </pc:sldLayoutChg>
        <pc:sldLayoutChg chg="modTransition">
          <pc:chgData name="John Cline" userId="698db009-ddfe-4623-a70f-836b7d386184" providerId="ADAL" clId="{E5D7B90A-5765-4FE6-B9F2-1D4AC8B84BF9}" dt="2023-02-23T19:58:19.872" v="1314"/>
          <pc:sldLayoutMkLst>
            <pc:docMk/>
            <pc:sldMasterMk cId="3573916800" sldId="2147484176"/>
            <pc:sldLayoutMk cId="3581600975" sldId="2147484183"/>
          </pc:sldLayoutMkLst>
        </pc:sldLayoutChg>
        <pc:sldLayoutChg chg="modTransition">
          <pc:chgData name="John Cline" userId="698db009-ddfe-4623-a70f-836b7d386184" providerId="ADAL" clId="{E5D7B90A-5765-4FE6-B9F2-1D4AC8B84BF9}" dt="2023-02-23T19:58:19.872" v="1314"/>
          <pc:sldLayoutMkLst>
            <pc:docMk/>
            <pc:sldMasterMk cId="3573916800" sldId="2147484176"/>
            <pc:sldLayoutMk cId="1632506578" sldId="2147484184"/>
          </pc:sldLayoutMkLst>
        </pc:sldLayoutChg>
        <pc:sldLayoutChg chg="modTransition">
          <pc:chgData name="John Cline" userId="698db009-ddfe-4623-a70f-836b7d386184" providerId="ADAL" clId="{E5D7B90A-5765-4FE6-B9F2-1D4AC8B84BF9}" dt="2023-02-23T19:58:19.872" v="1314"/>
          <pc:sldLayoutMkLst>
            <pc:docMk/>
            <pc:sldMasterMk cId="3573916800" sldId="2147484176"/>
            <pc:sldLayoutMk cId="3918032351" sldId="2147484185"/>
          </pc:sldLayoutMkLst>
        </pc:sldLayoutChg>
        <pc:sldLayoutChg chg="modTransition">
          <pc:chgData name="John Cline" userId="698db009-ddfe-4623-a70f-836b7d386184" providerId="ADAL" clId="{E5D7B90A-5765-4FE6-B9F2-1D4AC8B84BF9}" dt="2023-02-23T19:58:19.872" v="1314"/>
          <pc:sldLayoutMkLst>
            <pc:docMk/>
            <pc:sldMasterMk cId="3573916800" sldId="2147484176"/>
            <pc:sldLayoutMk cId="1237609423" sldId="2147484186"/>
          </pc:sldLayoutMkLst>
        </pc:sldLayoutChg>
        <pc:sldLayoutChg chg="modTransition">
          <pc:chgData name="John Cline" userId="698db009-ddfe-4623-a70f-836b7d386184" providerId="ADAL" clId="{E5D7B90A-5765-4FE6-B9F2-1D4AC8B84BF9}" dt="2023-02-23T19:58:19.872" v="1314"/>
          <pc:sldLayoutMkLst>
            <pc:docMk/>
            <pc:sldMasterMk cId="3573916800" sldId="2147484176"/>
            <pc:sldLayoutMk cId="2609503778" sldId="2147484187"/>
          </pc:sldLayoutMkLst>
        </pc:sldLayoutChg>
      </pc:sldMasterChg>
      <pc:sldMasterChg chg="addSp modTransition modSldLayout">
        <pc:chgData name="John Cline" userId="698db009-ddfe-4623-a70f-836b7d386184" providerId="ADAL" clId="{E5D7B90A-5765-4FE6-B9F2-1D4AC8B84BF9}" dt="2023-02-23T19:58:19.129" v="1312"/>
        <pc:sldMasterMkLst>
          <pc:docMk/>
          <pc:sldMasterMk cId="1642358702" sldId="2147484190"/>
        </pc:sldMasterMkLst>
        <pc:picChg chg="add">
          <ac:chgData name="John Cline" userId="698db009-ddfe-4623-a70f-836b7d386184" providerId="ADAL" clId="{E5D7B90A-5765-4FE6-B9F2-1D4AC8B84BF9}" dt="2023-02-23T19:58:08.515" v="1298"/>
          <ac:picMkLst>
            <pc:docMk/>
            <pc:sldMasterMk cId="1642358702" sldId="2147484190"/>
            <ac:picMk id="7" creationId="{58EA55F5-79C0-B7DF-16DB-6613E4CEDF81}"/>
          </ac:picMkLst>
        </pc:picChg>
        <pc:sldLayoutChg chg="modTransition">
          <pc:chgData name="John Cline" userId="698db009-ddfe-4623-a70f-836b7d386184" providerId="ADAL" clId="{E5D7B90A-5765-4FE6-B9F2-1D4AC8B84BF9}" dt="2023-02-23T19:58:19.129" v="1312"/>
          <pc:sldLayoutMkLst>
            <pc:docMk/>
            <pc:sldMasterMk cId="1642358702" sldId="2147484190"/>
            <pc:sldLayoutMk cId="3023073532" sldId="2147484191"/>
          </pc:sldLayoutMkLst>
        </pc:sldLayoutChg>
        <pc:sldLayoutChg chg="modTransition">
          <pc:chgData name="John Cline" userId="698db009-ddfe-4623-a70f-836b7d386184" providerId="ADAL" clId="{E5D7B90A-5765-4FE6-B9F2-1D4AC8B84BF9}" dt="2023-02-23T19:58:19.129" v="1312"/>
          <pc:sldLayoutMkLst>
            <pc:docMk/>
            <pc:sldMasterMk cId="1642358702" sldId="2147484190"/>
            <pc:sldLayoutMk cId="1360355519" sldId="2147484192"/>
          </pc:sldLayoutMkLst>
        </pc:sldLayoutChg>
        <pc:sldLayoutChg chg="modTransition">
          <pc:chgData name="John Cline" userId="698db009-ddfe-4623-a70f-836b7d386184" providerId="ADAL" clId="{E5D7B90A-5765-4FE6-B9F2-1D4AC8B84BF9}" dt="2023-02-23T19:58:19.129" v="1312"/>
          <pc:sldLayoutMkLst>
            <pc:docMk/>
            <pc:sldMasterMk cId="1642358702" sldId="2147484190"/>
            <pc:sldLayoutMk cId="309182115" sldId="2147484193"/>
          </pc:sldLayoutMkLst>
        </pc:sldLayoutChg>
        <pc:sldLayoutChg chg="modTransition">
          <pc:chgData name="John Cline" userId="698db009-ddfe-4623-a70f-836b7d386184" providerId="ADAL" clId="{E5D7B90A-5765-4FE6-B9F2-1D4AC8B84BF9}" dt="2023-02-23T19:58:19.129" v="1312"/>
          <pc:sldLayoutMkLst>
            <pc:docMk/>
            <pc:sldMasterMk cId="1642358702" sldId="2147484190"/>
            <pc:sldLayoutMk cId="1100506773" sldId="2147484194"/>
          </pc:sldLayoutMkLst>
        </pc:sldLayoutChg>
        <pc:sldLayoutChg chg="modTransition">
          <pc:chgData name="John Cline" userId="698db009-ddfe-4623-a70f-836b7d386184" providerId="ADAL" clId="{E5D7B90A-5765-4FE6-B9F2-1D4AC8B84BF9}" dt="2023-02-23T19:58:19.129" v="1312"/>
          <pc:sldLayoutMkLst>
            <pc:docMk/>
            <pc:sldMasterMk cId="1642358702" sldId="2147484190"/>
            <pc:sldLayoutMk cId="1270903878" sldId="2147484195"/>
          </pc:sldLayoutMkLst>
        </pc:sldLayoutChg>
        <pc:sldLayoutChg chg="modTransition">
          <pc:chgData name="John Cline" userId="698db009-ddfe-4623-a70f-836b7d386184" providerId="ADAL" clId="{E5D7B90A-5765-4FE6-B9F2-1D4AC8B84BF9}" dt="2023-02-23T19:58:19.129" v="1312"/>
          <pc:sldLayoutMkLst>
            <pc:docMk/>
            <pc:sldMasterMk cId="1642358702" sldId="2147484190"/>
            <pc:sldLayoutMk cId="2157970871" sldId="2147484196"/>
          </pc:sldLayoutMkLst>
        </pc:sldLayoutChg>
        <pc:sldLayoutChg chg="modTransition">
          <pc:chgData name="John Cline" userId="698db009-ddfe-4623-a70f-836b7d386184" providerId="ADAL" clId="{E5D7B90A-5765-4FE6-B9F2-1D4AC8B84BF9}" dt="2023-02-23T19:58:19.129" v="1312"/>
          <pc:sldLayoutMkLst>
            <pc:docMk/>
            <pc:sldMasterMk cId="1642358702" sldId="2147484190"/>
            <pc:sldLayoutMk cId="1596011064" sldId="2147484197"/>
          </pc:sldLayoutMkLst>
        </pc:sldLayoutChg>
        <pc:sldLayoutChg chg="modTransition">
          <pc:chgData name="John Cline" userId="698db009-ddfe-4623-a70f-836b7d386184" providerId="ADAL" clId="{E5D7B90A-5765-4FE6-B9F2-1D4AC8B84BF9}" dt="2023-02-23T19:58:19.129" v="1312"/>
          <pc:sldLayoutMkLst>
            <pc:docMk/>
            <pc:sldMasterMk cId="1642358702" sldId="2147484190"/>
            <pc:sldLayoutMk cId="2272243297" sldId="2147484198"/>
          </pc:sldLayoutMkLst>
        </pc:sldLayoutChg>
        <pc:sldLayoutChg chg="modTransition">
          <pc:chgData name="John Cline" userId="698db009-ddfe-4623-a70f-836b7d386184" providerId="ADAL" clId="{E5D7B90A-5765-4FE6-B9F2-1D4AC8B84BF9}" dt="2023-02-23T19:58:19.129" v="1312"/>
          <pc:sldLayoutMkLst>
            <pc:docMk/>
            <pc:sldMasterMk cId="1642358702" sldId="2147484190"/>
            <pc:sldLayoutMk cId="1671661320" sldId="2147484199"/>
          </pc:sldLayoutMkLst>
        </pc:sldLayoutChg>
        <pc:sldLayoutChg chg="modTransition">
          <pc:chgData name="John Cline" userId="698db009-ddfe-4623-a70f-836b7d386184" providerId="ADAL" clId="{E5D7B90A-5765-4FE6-B9F2-1D4AC8B84BF9}" dt="2023-02-23T19:58:19.129" v="1312"/>
          <pc:sldLayoutMkLst>
            <pc:docMk/>
            <pc:sldMasterMk cId="1642358702" sldId="2147484190"/>
            <pc:sldLayoutMk cId="3585485577" sldId="2147484206"/>
          </pc:sldLayoutMkLst>
        </pc:sldLayoutChg>
        <pc:sldLayoutChg chg="modTransition">
          <pc:chgData name="John Cline" userId="698db009-ddfe-4623-a70f-836b7d386184" providerId="ADAL" clId="{E5D7B90A-5765-4FE6-B9F2-1D4AC8B84BF9}" dt="2023-02-23T19:58:19.129" v="1312"/>
          <pc:sldLayoutMkLst>
            <pc:docMk/>
            <pc:sldMasterMk cId="1642358702" sldId="2147484190"/>
            <pc:sldLayoutMk cId="1188521151" sldId="214748420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John\Desktop\Target%20fruit%20size%20calculato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Data\Reports\Adama\2018\2018%20Gala%20Metamitron%20Expt%20Tables%20-%20Rev%205.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v>Gala</c:v>
          </c:tx>
          <c:spPr>
            <a:solidFill>
              <a:schemeClr val="accent1"/>
            </a:solidFill>
            <a:ln>
              <a:noFill/>
            </a:ln>
            <a:effectLst/>
            <a:sp3d/>
          </c:spPr>
          <c:invertIfNegative val="0"/>
          <c:cat>
            <c:strRef>
              <c:f>Sheet2!$A$4:$A$14</c:f>
              <c:strCache>
                <c:ptCount val="11"/>
                <c:pt idx="0">
                  <c:v>64 Box</c:v>
                </c:pt>
                <c:pt idx="1">
                  <c:v>72 Box</c:v>
                </c:pt>
                <c:pt idx="2">
                  <c:v>80 Box</c:v>
                </c:pt>
                <c:pt idx="3">
                  <c:v>88 Box</c:v>
                </c:pt>
                <c:pt idx="4">
                  <c:v>100 Box</c:v>
                </c:pt>
                <c:pt idx="5">
                  <c:v>113 Box</c:v>
                </c:pt>
                <c:pt idx="6">
                  <c:v>163 Box</c:v>
                </c:pt>
                <c:pt idx="7">
                  <c:v>198 Count</c:v>
                </c:pt>
                <c:pt idx="8">
                  <c:v>12 x 3lb Bags</c:v>
                </c:pt>
                <c:pt idx="9">
                  <c:v>8 lb bag</c:v>
                </c:pt>
                <c:pt idx="10">
                  <c:v>10 lb bag</c:v>
                </c:pt>
              </c:strCache>
            </c:strRef>
          </c:cat>
          <c:val>
            <c:numRef>
              <c:f>Sheet2!$F$4:$F$14</c:f>
              <c:numCache>
                <c:formatCode>General</c:formatCode>
                <c:ptCount val="11"/>
                <c:pt idx="0">
                  <c:v>0.45</c:v>
                </c:pt>
                <c:pt idx="1">
                  <c:v>0.44</c:v>
                </c:pt>
                <c:pt idx="2">
                  <c:v>0.48</c:v>
                </c:pt>
                <c:pt idx="3">
                  <c:v>0.48</c:v>
                </c:pt>
                <c:pt idx="4">
                  <c:v>0.41</c:v>
                </c:pt>
                <c:pt idx="5">
                  <c:v>0.39</c:v>
                </c:pt>
                <c:pt idx="6">
                  <c:v>0.28000000000000003</c:v>
                </c:pt>
                <c:pt idx="7">
                  <c:v>0.11</c:v>
                </c:pt>
                <c:pt idx="8">
                  <c:v>0.32</c:v>
                </c:pt>
                <c:pt idx="9">
                  <c:v>0.23</c:v>
                </c:pt>
                <c:pt idx="10">
                  <c:v>0.41</c:v>
                </c:pt>
              </c:numCache>
            </c:numRef>
          </c:val>
          <c:extLst>
            <c:ext xmlns:c16="http://schemas.microsoft.com/office/drawing/2014/chart" uri="{C3380CC4-5D6E-409C-BE32-E72D297353CC}">
              <c16:uniqueId val="{00000000-3422-499B-9D26-ABAB1DFF0D9E}"/>
            </c:ext>
          </c:extLst>
        </c:ser>
        <c:ser>
          <c:idx val="1"/>
          <c:order val="1"/>
          <c:tx>
            <c:v>Honeycrisp</c:v>
          </c:tx>
          <c:spPr>
            <a:solidFill>
              <a:schemeClr val="accent2"/>
            </a:solidFill>
            <a:ln>
              <a:noFill/>
            </a:ln>
            <a:effectLst/>
            <a:sp3d/>
          </c:spPr>
          <c:invertIfNegative val="0"/>
          <c:cat>
            <c:strRef>
              <c:f>Sheet2!$A$4:$A$14</c:f>
              <c:strCache>
                <c:ptCount val="11"/>
                <c:pt idx="0">
                  <c:v>64 Box</c:v>
                </c:pt>
                <c:pt idx="1">
                  <c:v>72 Box</c:v>
                </c:pt>
                <c:pt idx="2">
                  <c:v>80 Box</c:v>
                </c:pt>
                <c:pt idx="3">
                  <c:v>88 Box</c:v>
                </c:pt>
                <c:pt idx="4">
                  <c:v>100 Box</c:v>
                </c:pt>
                <c:pt idx="5">
                  <c:v>113 Box</c:v>
                </c:pt>
                <c:pt idx="6">
                  <c:v>163 Box</c:v>
                </c:pt>
                <c:pt idx="7">
                  <c:v>198 Count</c:v>
                </c:pt>
                <c:pt idx="8">
                  <c:v>12 x 3lb Bags</c:v>
                </c:pt>
                <c:pt idx="9">
                  <c:v>8 lb bag</c:v>
                </c:pt>
                <c:pt idx="10">
                  <c:v>10 lb bag</c:v>
                </c:pt>
              </c:strCache>
            </c:strRef>
          </c:cat>
          <c:val>
            <c:numRef>
              <c:f>Sheet2!$G$4:$G$14</c:f>
              <c:numCache>
                <c:formatCode>General</c:formatCode>
                <c:ptCount val="11"/>
                <c:pt idx="0">
                  <c:v>1.36</c:v>
                </c:pt>
                <c:pt idx="1">
                  <c:v>1.31</c:v>
                </c:pt>
                <c:pt idx="2">
                  <c:v>1.35</c:v>
                </c:pt>
                <c:pt idx="3">
                  <c:v>1.1000000000000001</c:v>
                </c:pt>
                <c:pt idx="4">
                  <c:v>0.92</c:v>
                </c:pt>
              </c:numCache>
            </c:numRef>
          </c:val>
          <c:extLst>
            <c:ext xmlns:c16="http://schemas.microsoft.com/office/drawing/2014/chart" uri="{C3380CC4-5D6E-409C-BE32-E72D297353CC}">
              <c16:uniqueId val="{00000001-3422-499B-9D26-ABAB1DFF0D9E}"/>
            </c:ext>
          </c:extLst>
        </c:ser>
        <c:ser>
          <c:idx val="2"/>
          <c:order val="2"/>
          <c:tx>
            <c:v>Ambrosia</c:v>
          </c:tx>
          <c:spPr>
            <a:solidFill>
              <a:schemeClr val="accent3"/>
            </a:solidFill>
            <a:ln>
              <a:noFill/>
            </a:ln>
            <a:effectLst/>
            <a:sp3d/>
          </c:spPr>
          <c:invertIfNegative val="0"/>
          <c:cat>
            <c:strRef>
              <c:f>Sheet2!$A$4:$A$14</c:f>
              <c:strCache>
                <c:ptCount val="11"/>
                <c:pt idx="0">
                  <c:v>64 Box</c:v>
                </c:pt>
                <c:pt idx="1">
                  <c:v>72 Box</c:v>
                </c:pt>
                <c:pt idx="2">
                  <c:v>80 Box</c:v>
                </c:pt>
                <c:pt idx="3">
                  <c:v>88 Box</c:v>
                </c:pt>
                <c:pt idx="4">
                  <c:v>100 Box</c:v>
                </c:pt>
                <c:pt idx="5">
                  <c:v>113 Box</c:v>
                </c:pt>
                <c:pt idx="6">
                  <c:v>163 Box</c:v>
                </c:pt>
                <c:pt idx="7">
                  <c:v>198 Count</c:v>
                </c:pt>
                <c:pt idx="8">
                  <c:v>12 x 3lb Bags</c:v>
                </c:pt>
                <c:pt idx="9">
                  <c:v>8 lb bag</c:v>
                </c:pt>
                <c:pt idx="10">
                  <c:v>10 lb bag</c:v>
                </c:pt>
              </c:strCache>
            </c:strRef>
          </c:cat>
          <c:val>
            <c:numRef>
              <c:f>Sheet2!$H$4:$H$14</c:f>
              <c:numCache>
                <c:formatCode>General</c:formatCode>
                <c:ptCount val="11"/>
                <c:pt idx="1">
                  <c:v>0.67</c:v>
                </c:pt>
                <c:pt idx="2">
                  <c:v>0.69</c:v>
                </c:pt>
                <c:pt idx="3">
                  <c:v>0.66</c:v>
                </c:pt>
                <c:pt idx="4">
                  <c:v>0.44</c:v>
                </c:pt>
                <c:pt idx="5">
                  <c:v>0.41</c:v>
                </c:pt>
                <c:pt idx="8">
                  <c:v>0.35</c:v>
                </c:pt>
              </c:numCache>
            </c:numRef>
          </c:val>
          <c:extLst>
            <c:ext xmlns:c16="http://schemas.microsoft.com/office/drawing/2014/chart" uri="{C3380CC4-5D6E-409C-BE32-E72D297353CC}">
              <c16:uniqueId val="{00000002-3422-499B-9D26-ABAB1DFF0D9E}"/>
            </c:ext>
          </c:extLst>
        </c:ser>
        <c:dLbls>
          <c:showLegendKey val="0"/>
          <c:showVal val="0"/>
          <c:showCatName val="0"/>
          <c:showSerName val="0"/>
          <c:showPercent val="0"/>
          <c:showBubbleSize val="0"/>
        </c:dLbls>
        <c:gapWidth val="150"/>
        <c:shape val="box"/>
        <c:axId val="323485168"/>
        <c:axId val="323483528"/>
        <c:axId val="0"/>
      </c:bar3DChart>
      <c:catAx>
        <c:axId val="3234851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3483528"/>
        <c:crosses val="autoZero"/>
        <c:auto val="1"/>
        <c:lblAlgn val="ctr"/>
        <c:lblOffset val="100"/>
        <c:noMultiLvlLbl val="0"/>
      </c:catAx>
      <c:valAx>
        <c:axId val="323483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Net $/lb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34851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Fruit set of</a:t>
            </a:r>
            <a:r>
              <a:rPr lang="en-US" baseline="0" dirty="0"/>
              <a:t> Gala in response to metamitron applied at ~10 mm in 2018, HES Simcoe</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'Table 1. Fruit set'!$B$4:$F$11</c:f>
              <c:strCache>
                <c:ptCount val="8"/>
                <c:pt idx="0">
                  <c:v>Untreated control</c:v>
                </c:pt>
                <c:pt idx="1">
                  <c:v>Hand-thinned control</c:v>
                </c:pt>
                <c:pt idx="2">
                  <c:v>1500 CB/75 6-BA</c:v>
                </c:pt>
                <c:pt idx="3">
                  <c:v>1.1 L/ha Metamitron</c:v>
                </c:pt>
                <c:pt idx="4">
                  <c:v>1.65 L/ha Metamitron</c:v>
                </c:pt>
                <c:pt idx="5">
                  <c:v>2.2 L/ha Metamitron</c:v>
                </c:pt>
                <c:pt idx="6">
                  <c:v>2.75 L/ha Metamitron</c:v>
                </c:pt>
                <c:pt idx="7">
                  <c:v>3.2 L/ha Metamitron</c:v>
                </c:pt>
              </c:strCache>
            </c:strRef>
          </c:cat>
          <c:val>
            <c:numRef>
              <c:f>'Table 1. Fruit set'!$G$4:$G$11</c:f>
              <c:numCache>
                <c:formatCode>0.0</c:formatCode>
                <c:ptCount val="8"/>
                <c:pt idx="0">
                  <c:v>116.65714285714201</c:v>
                </c:pt>
                <c:pt idx="1">
                  <c:v>48.699999999999903</c:v>
                </c:pt>
                <c:pt idx="2">
                  <c:v>37.042857142857102</c:v>
                </c:pt>
                <c:pt idx="3">
                  <c:v>109.157142857143</c:v>
                </c:pt>
                <c:pt idx="4">
                  <c:v>96.057142857142694</c:v>
                </c:pt>
                <c:pt idx="5">
                  <c:v>69.414285714285597</c:v>
                </c:pt>
                <c:pt idx="6">
                  <c:v>69.614285714285501</c:v>
                </c:pt>
                <c:pt idx="7">
                  <c:v>58.485714285714202</c:v>
                </c:pt>
              </c:numCache>
            </c:numRef>
          </c:val>
          <c:extLst>
            <c:ext xmlns:c16="http://schemas.microsoft.com/office/drawing/2014/chart" uri="{C3380CC4-5D6E-409C-BE32-E72D297353CC}">
              <c16:uniqueId val="{00000000-48AA-40DA-8733-CADB3B397146}"/>
            </c:ext>
          </c:extLst>
        </c:ser>
        <c:dLbls>
          <c:showLegendKey val="0"/>
          <c:showVal val="0"/>
          <c:showCatName val="0"/>
          <c:showSerName val="0"/>
          <c:showPercent val="0"/>
          <c:showBubbleSize val="0"/>
        </c:dLbls>
        <c:gapWidth val="150"/>
        <c:axId val="463634464"/>
        <c:axId val="243413904"/>
      </c:barChart>
      <c:catAx>
        <c:axId val="463634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3413904"/>
        <c:crosses val="autoZero"/>
        <c:auto val="1"/>
        <c:lblAlgn val="ctr"/>
        <c:lblOffset val="100"/>
        <c:noMultiLvlLbl val="0"/>
      </c:catAx>
      <c:valAx>
        <c:axId val="243413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Fruti set (no</a:t>
                </a:r>
                <a:r>
                  <a:rPr lang="en-US" baseline="0" dirty="0"/>
                  <a:t> fruit/100 flower clusters)</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3634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image" Target="../media/image22.jpeg"/><Relationship Id="rId1" Type="http://schemas.openxmlformats.org/officeDocument/2006/relationships/image" Target="../media/image21.jpg"/><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image" Target="../media/image22.jpeg"/><Relationship Id="rId1" Type="http://schemas.openxmlformats.org/officeDocument/2006/relationships/image" Target="../media/image21.jpg"/><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5D9B43-2255-4BC8-90DC-559C3AFB0442}"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1736D39E-13F1-42EE-A55C-DAE127CEE994}">
      <dgm:prSet phldrT="[Text]"/>
      <dgm:spPr>
        <a:solidFill>
          <a:srgbClr val="00B0F0"/>
        </a:solidFill>
      </dgm:spPr>
      <dgm:t>
        <a:bodyPr/>
        <a:lstStyle/>
        <a:p>
          <a:r>
            <a:rPr lang="en-CA" dirty="0">
              <a:solidFill>
                <a:schemeClr val="tx1"/>
              </a:solidFill>
            </a:rPr>
            <a:t>Pruning – remove flower buds</a:t>
          </a:r>
        </a:p>
      </dgm:t>
    </dgm:pt>
    <dgm:pt modelId="{F124822F-13D9-447C-863E-FE0CB2737619}" type="parTrans" cxnId="{9B6BEE89-DCD7-4B94-990D-594C2073B6B2}">
      <dgm:prSet/>
      <dgm:spPr/>
      <dgm:t>
        <a:bodyPr/>
        <a:lstStyle/>
        <a:p>
          <a:endParaRPr lang="en-US"/>
        </a:p>
      </dgm:t>
    </dgm:pt>
    <dgm:pt modelId="{8B723CCF-3A0C-4D2A-89B3-C3722D95B662}" type="sibTrans" cxnId="{9B6BEE89-DCD7-4B94-990D-594C2073B6B2}">
      <dgm:prSet/>
      <dgm:spPr/>
      <dgm:t>
        <a:bodyPr/>
        <a:lstStyle/>
        <a:p>
          <a:endParaRPr lang="en-US" dirty="0"/>
        </a:p>
      </dgm:t>
    </dgm:pt>
    <dgm:pt modelId="{B246E2AD-FF31-4529-BBD6-2713A8A7F6B4}">
      <dgm:prSet phldrT="[Text]"/>
      <dgm:spPr>
        <a:solidFill>
          <a:schemeClr val="accent6"/>
        </a:solidFill>
      </dgm:spPr>
      <dgm:t>
        <a:bodyPr/>
        <a:lstStyle/>
        <a:p>
          <a:r>
            <a:rPr lang="en-CA" dirty="0">
              <a:solidFill>
                <a:schemeClr val="tx1"/>
              </a:solidFill>
            </a:rPr>
            <a:t>Blossom thinning</a:t>
          </a:r>
          <a:endParaRPr lang="en-US" dirty="0">
            <a:solidFill>
              <a:schemeClr val="tx1"/>
            </a:solidFill>
          </a:endParaRPr>
        </a:p>
      </dgm:t>
    </dgm:pt>
    <dgm:pt modelId="{9BC6C28C-8DE1-4C23-835E-A8E8E246D72B}" type="parTrans" cxnId="{5BDE009B-FD86-4BE8-B168-8396BCBE2815}">
      <dgm:prSet/>
      <dgm:spPr/>
      <dgm:t>
        <a:bodyPr/>
        <a:lstStyle/>
        <a:p>
          <a:endParaRPr lang="en-US"/>
        </a:p>
      </dgm:t>
    </dgm:pt>
    <dgm:pt modelId="{0FDECAA1-C448-4B6E-8307-D38909C6D1FC}" type="sibTrans" cxnId="{5BDE009B-FD86-4BE8-B168-8396BCBE2815}">
      <dgm:prSet/>
      <dgm:spPr/>
      <dgm:t>
        <a:bodyPr/>
        <a:lstStyle/>
        <a:p>
          <a:endParaRPr lang="en-US" dirty="0"/>
        </a:p>
      </dgm:t>
    </dgm:pt>
    <dgm:pt modelId="{D71BC95C-9743-4AB3-8454-DFF48421F03E}">
      <dgm:prSet phldrT="[Text]"/>
      <dgm:spPr>
        <a:solidFill>
          <a:schemeClr val="accent6"/>
        </a:solidFill>
      </dgm:spPr>
      <dgm:t>
        <a:bodyPr/>
        <a:lstStyle/>
        <a:p>
          <a:r>
            <a:rPr lang="en-CA" dirty="0">
              <a:solidFill>
                <a:schemeClr val="tx1"/>
              </a:solidFill>
            </a:rPr>
            <a:t>Lime sulphur</a:t>
          </a:r>
          <a:endParaRPr lang="en-US" dirty="0">
            <a:solidFill>
              <a:schemeClr val="tx1"/>
            </a:solidFill>
          </a:endParaRPr>
        </a:p>
      </dgm:t>
    </dgm:pt>
    <dgm:pt modelId="{CE57DD79-4183-4CF4-B6FF-88A4FD74690A}" type="parTrans" cxnId="{F80E7A6F-4A2F-4389-A5B4-0D4610B19493}">
      <dgm:prSet/>
      <dgm:spPr/>
      <dgm:t>
        <a:bodyPr/>
        <a:lstStyle/>
        <a:p>
          <a:endParaRPr lang="en-US"/>
        </a:p>
      </dgm:t>
    </dgm:pt>
    <dgm:pt modelId="{DF579341-9F51-4081-BB1A-9C0AB06EEAA8}" type="sibTrans" cxnId="{F80E7A6F-4A2F-4389-A5B4-0D4610B19493}">
      <dgm:prSet/>
      <dgm:spPr/>
      <dgm:t>
        <a:bodyPr/>
        <a:lstStyle/>
        <a:p>
          <a:endParaRPr lang="en-US"/>
        </a:p>
      </dgm:t>
    </dgm:pt>
    <dgm:pt modelId="{53B5ADB0-85CF-4D03-A10E-9BA206E971B8}">
      <dgm:prSet phldrT="[Text]"/>
      <dgm:spPr>
        <a:solidFill>
          <a:srgbClr val="92D050"/>
        </a:solidFill>
      </dgm:spPr>
      <dgm:t>
        <a:bodyPr/>
        <a:lstStyle/>
        <a:p>
          <a:r>
            <a:rPr lang="en-CA" dirty="0">
              <a:solidFill>
                <a:schemeClr val="tx1"/>
              </a:solidFill>
            </a:rPr>
            <a:t>Petal Fall (5 mm </a:t>
          </a:r>
          <a:r>
            <a:rPr lang="en-CA" dirty="0">
              <a:solidFill>
                <a:schemeClr val="tx1"/>
              </a:solidFill>
              <a:latin typeface="Calibri" panose="020F0502020204030204" pitchFamily="34" charset="0"/>
              <a:cs typeface="Calibri" panose="020F0502020204030204" pitchFamily="34" charset="0"/>
            </a:rPr>
            <a:t>ø</a:t>
          </a:r>
          <a:endParaRPr lang="en-US" dirty="0">
            <a:solidFill>
              <a:schemeClr val="tx1"/>
            </a:solidFill>
          </a:endParaRPr>
        </a:p>
      </dgm:t>
    </dgm:pt>
    <dgm:pt modelId="{4B07111E-8D08-4188-8DDF-9F6D0740F732}" type="parTrans" cxnId="{9FC7F8EE-7B6C-4BBB-A2AB-6546658FC37A}">
      <dgm:prSet/>
      <dgm:spPr/>
      <dgm:t>
        <a:bodyPr/>
        <a:lstStyle/>
        <a:p>
          <a:endParaRPr lang="en-US"/>
        </a:p>
      </dgm:t>
    </dgm:pt>
    <dgm:pt modelId="{DC9C1596-AC23-4E30-8C7D-04EB089E978E}" type="sibTrans" cxnId="{9FC7F8EE-7B6C-4BBB-A2AB-6546658FC37A}">
      <dgm:prSet/>
      <dgm:spPr/>
      <dgm:t>
        <a:bodyPr/>
        <a:lstStyle/>
        <a:p>
          <a:endParaRPr lang="en-US" dirty="0"/>
        </a:p>
      </dgm:t>
    </dgm:pt>
    <dgm:pt modelId="{79E47774-B137-4602-927A-0E73689374F1}">
      <dgm:prSet phldrT="[Text]"/>
      <dgm:spPr>
        <a:solidFill>
          <a:srgbClr val="92D050"/>
        </a:solidFill>
      </dgm:spPr>
      <dgm:t>
        <a:bodyPr/>
        <a:lstStyle/>
        <a:p>
          <a:r>
            <a:rPr lang="en-CA" dirty="0">
              <a:solidFill>
                <a:schemeClr val="tx1"/>
              </a:solidFill>
            </a:rPr>
            <a:t>NAA</a:t>
          </a:r>
          <a:endParaRPr lang="en-US" dirty="0">
            <a:solidFill>
              <a:schemeClr val="tx1"/>
            </a:solidFill>
          </a:endParaRPr>
        </a:p>
      </dgm:t>
    </dgm:pt>
    <dgm:pt modelId="{6C5E30FF-EE34-40E8-8D47-C6456F615E20}" type="parTrans" cxnId="{493FA075-B136-4467-BE34-8D6343C63A2F}">
      <dgm:prSet/>
      <dgm:spPr/>
      <dgm:t>
        <a:bodyPr/>
        <a:lstStyle/>
        <a:p>
          <a:endParaRPr lang="en-US"/>
        </a:p>
      </dgm:t>
    </dgm:pt>
    <dgm:pt modelId="{4EFA6672-5BE9-4088-BDB2-B257FFB3DE7F}" type="sibTrans" cxnId="{493FA075-B136-4467-BE34-8D6343C63A2F}">
      <dgm:prSet/>
      <dgm:spPr/>
      <dgm:t>
        <a:bodyPr/>
        <a:lstStyle/>
        <a:p>
          <a:endParaRPr lang="en-US"/>
        </a:p>
      </dgm:t>
    </dgm:pt>
    <dgm:pt modelId="{BA990BBD-103E-437E-B63A-D707C7CE8E64}">
      <dgm:prSet phldrT="[Text]" custT="1"/>
      <dgm:spPr>
        <a:solidFill>
          <a:srgbClr val="00B050"/>
        </a:solidFill>
      </dgm:spPr>
      <dgm:t>
        <a:bodyPr/>
        <a:lstStyle/>
        <a:p>
          <a:r>
            <a:rPr lang="en-CA" sz="1000" dirty="0">
              <a:solidFill>
                <a:schemeClr val="tx1"/>
              </a:solidFill>
            </a:rPr>
            <a:t>Late 15-25 mm fruitlet diameter</a:t>
          </a:r>
          <a:endParaRPr lang="en-US" sz="1000" dirty="0">
            <a:solidFill>
              <a:schemeClr val="tx1"/>
            </a:solidFill>
          </a:endParaRPr>
        </a:p>
      </dgm:t>
    </dgm:pt>
    <dgm:pt modelId="{26648E43-28C7-4D42-A68B-9E8AE9ADA8C8}" type="parTrans" cxnId="{DB161217-BDA2-4C41-BD9F-4C8FD6A567F9}">
      <dgm:prSet/>
      <dgm:spPr/>
      <dgm:t>
        <a:bodyPr/>
        <a:lstStyle/>
        <a:p>
          <a:endParaRPr lang="en-US"/>
        </a:p>
      </dgm:t>
    </dgm:pt>
    <dgm:pt modelId="{18E18E5D-16DA-44FF-B253-9B3E185B3E45}" type="sibTrans" cxnId="{DB161217-BDA2-4C41-BD9F-4C8FD6A567F9}">
      <dgm:prSet/>
      <dgm:spPr/>
      <dgm:t>
        <a:bodyPr/>
        <a:lstStyle/>
        <a:p>
          <a:endParaRPr lang="en-US" dirty="0"/>
        </a:p>
      </dgm:t>
    </dgm:pt>
    <dgm:pt modelId="{67312B88-812B-4FE5-A9AB-8C45EFBF8048}">
      <dgm:prSet phldrT="[Text]" custT="1"/>
      <dgm:spPr>
        <a:solidFill>
          <a:srgbClr val="00B050"/>
        </a:solidFill>
      </dgm:spPr>
      <dgm:t>
        <a:bodyPr/>
        <a:lstStyle/>
        <a:p>
          <a:r>
            <a:rPr lang="en-CA" sz="800" dirty="0">
              <a:solidFill>
                <a:schemeClr val="tx1"/>
              </a:solidFill>
            </a:rPr>
            <a:t>(1-ACC)</a:t>
          </a:r>
          <a:endParaRPr lang="en-US" sz="800" dirty="0">
            <a:solidFill>
              <a:schemeClr val="tx1"/>
            </a:solidFill>
          </a:endParaRPr>
        </a:p>
      </dgm:t>
    </dgm:pt>
    <dgm:pt modelId="{DFD26550-C972-4674-A54A-5567EA912869}" type="parTrans" cxnId="{280739CE-0042-4998-A1BE-D0BCD3B3BA4F}">
      <dgm:prSet/>
      <dgm:spPr/>
      <dgm:t>
        <a:bodyPr/>
        <a:lstStyle/>
        <a:p>
          <a:endParaRPr lang="en-US"/>
        </a:p>
      </dgm:t>
    </dgm:pt>
    <dgm:pt modelId="{9B184947-9FD5-4AB8-98C1-649805DA7F44}" type="sibTrans" cxnId="{280739CE-0042-4998-A1BE-D0BCD3B3BA4F}">
      <dgm:prSet/>
      <dgm:spPr/>
      <dgm:t>
        <a:bodyPr/>
        <a:lstStyle/>
        <a:p>
          <a:endParaRPr lang="en-US"/>
        </a:p>
      </dgm:t>
    </dgm:pt>
    <dgm:pt modelId="{91E85BF2-E615-4AE1-9490-65E65C3E0A2B}">
      <dgm:prSet phldrT="[Text]"/>
      <dgm:spPr>
        <a:solidFill>
          <a:schemeClr val="accent6"/>
        </a:solidFill>
      </dgm:spPr>
      <dgm:t>
        <a:bodyPr/>
        <a:lstStyle/>
        <a:p>
          <a:r>
            <a:rPr lang="en-CA" dirty="0">
              <a:solidFill>
                <a:schemeClr val="tx1"/>
              </a:solidFill>
            </a:rPr>
            <a:t>String thinner</a:t>
          </a:r>
          <a:endParaRPr lang="en-US" dirty="0">
            <a:solidFill>
              <a:schemeClr val="tx1"/>
            </a:solidFill>
          </a:endParaRPr>
        </a:p>
      </dgm:t>
    </dgm:pt>
    <dgm:pt modelId="{4BA0A3AB-934A-45C1-8BDA-3FF384FDA99D}" type="parTrans" cxnId="{2C6A5BA6-5450-4254-A608-8FCB892EA1C8}">
      <dgm:prSet/>
      <dgm:spPr/>
      <dgm:t>
        <a:bodyPr/>
        <a:lstStyle/>
        <a:p>
          <a:endParaRPr lang="en-US"/>
        </a:p>
      </dgm:t>
    </dgm:pt>
    <dgm:pt modelId="{5664A2DB-12C6-45CA-8535-875EFF04B97D}" type="sibTrans" cxnId="{2C6A5BA6-5450-4254-A608-8FCB892EA1C8}">
      <dgm:prSet/>
      <dgm:spPr/>
      <dgm:t>
        <a:bodyPr/>
        <a:lstStyle/>
        <a:p>
          <a:endParaRPr lang="en-US"/>
        </a:p>
      </dgm:t>
    </dgm:pt>
    <dgm:pt modelId="{A329294F-DEB6-4204-8315-241EC030B689}">
      <dgm:prSet phldrT="[Text]" custT="1"/>
      <dgm:spPr>
        <a:solidFill>
          <a:srgbClr val="92D050"/>
        </a:solidFill>
      </dgm:spPr>
      <dgm:t>
        <a:bodyPr/>
        <a:lstStyle/>
        <a:p>
          <a:r>
            <a:rPr lang="en-CA" sz="1000" dirty="0">
              <a:solidFill>
                <a:schemeClr val="tx1"/>
              </a:solidFill>
            </a:rPr>
            <a:t>Early 8-15 mm </a:t>
          </a:r>
          <a:r>
            <a:rPr lang="en-CA" sz="1000" dirty="0">
              <a:solidFill>
                <a:schemeClr val="tx1"/>
              </a:solidFill>
              <a:latin typeface="Calibri" panose="020F0502020204030204" pitchFamily="34" charset="0"/>
              <a:cs typeface="Calibri" panose="020F0502020204030204" pitchFamily="34" charset="0"/>
            </a:rPr>
            <a:t>ø</a:t>
          </a:r>
          <a:r>
            <a:rPr lang="en-CA" sz="1000" dirty="0">
              <a:solidFill>
                <a:schemeClr val="tx1"/>
              </a:solidFill>
            </a:rPr>
            <a:t> diameter</a:t>
          </a:r>
          <a:endParaRPr lang="en-US" sz="1000" dirty="0">
            <a:solidFill>
              <a:schemeClr val="tx1"/>
            </a:solidFill>
          </a:endParaRPr>
        </a:p>
      </dgm:t>
    </dgm:pt>
    <dgm:pt modelId="{C5F016F7-1D99-457B-9DAF-907B5D567476}" type="parTrans" cxnId="{3D324AB3-F5B5-42D4-ABF1-CF674A5D1AF2}">
      <dgm:prSet/>
      <dgm:spPr/>
      <dgm:t>
        <a:bodyPr/>
        <a:lstStyle/>
        <a:p>
          <a:endParaRPr lang="en-US"/>
        </a:p>
      </dgm:t>
    </dgm:pt>
    <dgm:pt modelId="{978D43F2-CCA3-4723-9F3C-ED14BE0AB143}" type="sibTrans" cxnId="{3D324AB3-F5B5-42D4-ABF1-CF674A5D1AF2}">
      <dgm:prSet/>
      <dgm:spPr/>
      <dgm:t>
        <a:bodyPr/>
        <a:lstStyle/>
        <a:p>
          <a:endParaRPr lang="en-US" dirty="0"/>
        </a:p>
      </dgm:t>
    </dgm:pt>
    <dgm:pt modelId="{E8B075AA-0F45-4FFD-A3A3-1416B8505434}">
      <dgm:prSet phldrT="[Text]" custT="1"/>
      <dgm:spPr>
        <a:solidFill>
          <a:srgbClr val="92D050"/>
        </a:solidFill>
      </dgm:spPr>
      <dgm:t>
        <a:bodyPr/>
        <a:lstStyle/>
        <a:p>
          <a:r>
            <a:rPr lang="en-CA" sz="800" dirty="0">
              <a:solidFill>
                <a:schemeClr val="tx1"/>
              </a:solidFill>
            </a:rPr>
            <a:t>6-BA</a:t>
          </a:r>
          <a:endParaRPr lang="en-US" sz="800" dirty="0">
            <a:solidFill>
              <a:schemeClr val="tx1"/>
            </a:solidFill>
          </a:endParaRPr>
        </a:p>
      </dgm:t>
    </dgm:pt>
    <dgm:pt modelId="{09D10F6A-8774-4955-B70A-95C5CA883480}" type="parTrans" cxnId="{690083D4-9186-4FEB-A382-FBABBFEFA3AC}">
      <dgm:prSet/>
      <dgm:spPr/>
      <dgm:t>
        <a:bodyPr/>
        <a:lstStyle/>
        <a:p>
          <a:endParaRPr lang="en-US"/>
        </a:p>
      </dgm:t>
    </dgm:pt>
    <dgm:pt modelId="{AA8C9402-603E-4CA7-978D-FEE49514A853}" type="sibTrans" cxnId="{690083D4-9186-4FEB-A382-FBABBFEFA3AC}">
      <dgm:prSet/>
      <dgm:spPr/>
      <dgm:t>
        <a:bodyPr/>
        <a:lstStyle/>
        <a:p>
          <a:endParaRPr lang="en-US"/>
        </a:p>
      </dgm:t>
    </dgm:pt>
    <dgm:pt modelId="{BCF47D33-B672-4E41-8A91-66E7129257A5}">
      <dgm:prSet phldrT="[Text]"/>
      <dgm:spPr>
        <a:solidFill>
          <a:srgbClr val="FF0000"/>
        </a:solidFill>
      </dgm:spPr>
      <dgm:t>
        <a:bodyPr/>
        <a:lstStyle/>
        <a:p>
          <a:r>
            <a:rPr lang="en-CA" dirty="0">
              <a:solidFill>
                <a:schemeClr val="tx1"/>
              </a:solidFill>
            </a:rPr>
            <a:t>Hand thinning </a:t>
          </a:r>
          <a:endParaRPr lang="en-US" dirty="0">
            <a:solidFill>
              <a:schemeClr val="tx1"/>
            </a:solidFill>
          </a:endParaRPr>
        </a:p>
      </dgm:t>
    </dgm:pt>
    <dgm:pt modelId="{14C1A5CB-9AAA-4AF3-8DD0-3C6494F32E91}" type="parTrans" cxnId="{4617A131-1B59-4437-88A1-BDBEA41855BE}">
      <dgm:prSet/>
      <dgm:spPr/>
      <dgm:t>
        <a:bodyPr/>
        <a:lstStyle/>
        <a:p>
          <a:endParaRPr lang="en-US"/>
        </a:p>
      </dgm:t>
    </dgm:pt>
    <dgm:pt modelId="{7278E243-A847-45AB-B96B-ABB1628E5B37}" type="sibTrans" cxnId="{4617A131-1B59-4437-88A1-BDBEA41855BE}">
      <dgm:prSet/>
      <dgm:spPr/>
      <dgm:t>
        <a:bodyPr/>
        <a:lstStyle/>
        <a:p>
          <a:endParaRPr lang="en-US" dirty="0"/>
        </a:p>
      </dgm:t>
    </dgm:pt>
    <dgm:pt modelId="{AB62AD5A-A62D-45C9-880E-20217F5DF766}">
      <dgm:prSet phldrT="[Text]"/>
      <dgm:spPr>
        <a:solidFill>
          <a:schemeClr val="accent6">
            <a:lumMod val="75000"/>
          </a:schemeClr>
        </a:solidFill>
      </dgm:spPr>
      <dgm:t>
        <a:bodyPr/>
        <a:lstStyle/>
        <a:p>
          <a:r>
            <a:rPr lang="en-CA" dirty="0">
              <a:solidFill>
                <a:schemeClr val="tx1"/>
              </a:solidFill>
            </a:rPr>
            <a:t>Target Fruit size</a:t>
          </a:r>
          <a:endParaRPr lang="en-US" dirty="0">
            <a:solidFill>
              <a:schemeClr val="tx1"/>
            </a:solidFill>
          </a:endParaRPr>
        </a:p>
      </dgm:t>
    </dgm:pt>
    <dgm:pt modelId="{7FE96143-B12E-4AA5-95A7-535A80B228F1}" type="parTrans" cxnId="{260D8355-7ED8-4FBD-A373-55F0C87749A2}">
      <dgm:prSet/>
      <dgm:spPr/>
      <dgm:t>
        <a:bodyPr/>
        <a:lstStyle/>
        <a:p>
          <a:endParaRPr lang="en-US"/>
        </a:p>
      </dgm:t>
    </dgm:pt>
    <dgm:pt modelId="{0BB905E6-A712-4A7E-8048-4594AE665C97}" type="sibTrans" cxnId="{260D8355-7ED8-4FBD-A373-55F0C87749A2}">
      <dgm:prSet/>
      <dgm:spPr/>
      <dgm:t>
        <a:bodyPr/>
        <a:lstStyle/>
        <a:p>
          <a:endParaRPr lang="en-US"/>
        </a:p>
      </dgm:t>
    </dgm:pt>
    <dgm:pt modelId="{B62F2EF6-799B-46D8-A8AC-0CEF8C87DC39}">
      <dgm:prSet phldrT="[Text]" custT="1"/>
      <dgm:spPr>
        <a:solidFill>
          <a:srgbClr val="92D050"/>
        </a:solidFill>
      </dgm:spPr>
      <dgm:t>
        <a:bodyPr/>
        <a:lstStyle/>
        <a:p>
          <a:r>
            <a:rPr lang="en-CA" sz="800" dirty="0">
              <a:solidFill>
                <a:schemeClr val="tx1"/>
              </a:solidFill>
            </a:rPr>
            <a:t>Carbaryl</a:t>
          </a:r>
          <a:endParaRPr lang="en-US" sz="800" dirty="0">
            <a:solidFill>
              <a:schemeClr val="tx1"/>
            </a:solidFill>
          </a:endParaRPr>
        </a:p>
      </dgm:t>
    </dgm:pt>
    <dgm:pt modelId="{5520BB07-B156-4F8C-B875-3965A4A6FED8}" type="parTrans" cxnId="{F9BB8B2E-384B-4C7E-8158-23A6B4AAE29E}">
      <dgm:prSet/>
      <dgm:spPr/>
      <dgm:t>
        <a:bodyPr/>
        <a:lstStyle/>
        <a:p>
          <a:endParaRPr lang="en-US"/>
        </a:p>
      </dgm:t>
    </dgm:pt>
    <dgm:pt modelId="{BCB0BB4B-1950-46E5-8794-D5CEA87A9884}" type="sibTrans" cxnId="{F9BB8B2E-384B-4C7E-8158-23A6B4AAE29E}">
      <dgm:prSet/>
      <dgm:spPr/>
      <dgm:t>
        <a:bodyPr/>
        <a:lstStyle/>
        <a:p>
          <a:endParaRPr lang="en-US"/>
        </a:p>
      </dgm:t>
    </dgm:pt>
    <dgm:pt modelId="{F7FE0380-998C-4B04-8B23-44E7F7BF8217}">
      <dgm:prSet phldrT="[Text]" custT="1"/>
      <dgm:spPr>
        <a:solidFill>
          <a:srgbClr val="92D050"/>
        </a:solidFill>
      </dgm:spPr>
      <dgm:t>
        <a:bodyPr/>
        <a:lstStyle/>
        <a:p>
          <a:r>
            <a:rPr lang="en-CA" sz="800" dirty="0">
              <a:solidFill>
                <a:schemeClr val="tx1"/>
              </a:solidFill>
            </a:rPr>
            <a:t>NAA</a:t>
          </a:r>
          <a:endParaRPr lang="en-US" sz="800" dirty="0">
            <a:solidFill>
              <a:schemeClr val="tx1"/>
            </a:solidFill>
          </a:endParaRPr>
        </a:p>
      </dgm:t>
    </dgm:pt>
    <dgm:pt modelId="{089A1B00-5E37-435D-8883-80001C7A4518}" type="parTrans" cxnId="{BDA78692-80BD-488F-B098-3A92E870B94E}">
      <dgm:prSet/>
      <dgm:spPr/>
      <dgm:t>
        <a:bodyPr/>
        <a:lstStyle/>
        <a:p>
          <a:endParaRPr lang="en-US"/>
        </a:p>
      </dgm:t>
    </dgm:pt>
    <dgm:pt modelId="{D9960E95-5A42-4FD7-8347-8D653976F05E}" type="sibTrans" cxnId="{BDA78692-80BD-488F-B098-3A92E870B94E}">
      <dgm:prSet/>
      <dgm:spPr/>
      <dgm:t>
        <a:bodyPr/>
        <a:lstStyle/>
        <a:p>
          <a:endParaRPr lang="en-US"/>
        </a:p>
      </dgm:t>
    </dgm:pt>
    <dgm:pt modelId="{0BC544F5-55B6-471D-93D7-19412FCA7060}">
      <dgm:prSet phldrT="[Text]" custT="1"/>
      <dgm:spPr>
        <a:solidFill>
          <a:srgbClr val="00B050"/>
        </a:solidFill>
      </dgm:spPr>
      <dgm:t>
        <a:bodyPr/>
        <a:lstStyle/>
        <a:p>
          <a:r>
            <a:rPr lang="en-CA" sz="800" dirty="0">
              <a:solidFill>
                <a:schemeClr val="tx1"/>
              </a:solidFill>
            </a:rPr>
            <a:t>(Metamitron)</a:t>
          </a:r>
          <a:endParaRPr lang="en-US" sz="800" dirty="0">
            <a:solidFill>
              <a:schemeClr val="tx1"/>
            </a:solidFill>
          </a:endParaRPr>
        </a:p>
      </dgm:t>
    </dgm:pt>
    <dgm:pt modelId="{E932DD40-C298-429F-BD43-E95836B0FB91}" type="parTrans" cxnId="{621BB20F-21AB-41BA-812A-92023C48E30A}">
      <dgm:prSet/>
      <dgm:spPr/>
      <dgm:t>
        <a:bodyPr/>
        <a:lstStyle/>
        <a:p>
          <a:endParaRPr lang="en-US"/>
        </a:p>
      </dgm:t>
    </dgm:pt>
    <dgm:pt modelId="{4C041269-E239-49AC-96E7-CDC82F1D7A03}" type="sibTrans" cxnId="{621BB20F-21AB-41BA-812A-92023C48E30A}">
      <dgm:prSet/>
      <dgm:spPr/>
      <dgm:t>
        <a:bodyPr/>
        <a:lstStyle/>
        <a:p>
          <a:endParaRPr lang="en-US"/>
        </a:p>
      </dgm:t>
    </dgm:pt>
    <dgm:pt modelId="{08FDDC4F-175A-44F0-AF0A-19B1148A9C41}">
      <dgm:prSet phldrT="[Text]" custT="1"/>
      <dgm:spPr>
        <a:solidFill>
          <a:srgbClr val="92D050"/>
        </a:solidFill>
      </dgm:spPr>
      <dgm:t>
        <a:bodyPr/>
        <a:lstStyle/>
        <a:p>
          <a:r>
            <a:rPr lang="en-CA" sz="800" dirty="0">
              <a:solidFill>
                <a:schemeClr val="tx1"/>
              </a:solidFill>
            </a:rPr>
            <a:t>(1-ACC)</a:t>
          </a:r>
          <a:endParaRPr lang="en-US" sz="800" dirty="0">
            <a:solidFill>
              <a:schemeClr val="tx1"/>
            </a:solidFill>
          </a:endParaRPr>
        </a:p>
      </dgm:t>
    </dgm:pt>
    <dgm:pt modelId="{2AE4E756-5097-4EA4-AD48-B53B9F9F2F7E}" type="parTrans" cxnId="{E2055336-1650-4B0C-9C13-60F65406875A}">
      <dgm:prSet/>
      <dgm:spPr/>
      <dgm:t>
        <a:bodyPr/>
        <a:lstStyle/>
        <a:p>
          <a:endParaRPr lang="en-US"/>
        </a:p>
      </dgm:t>
    </dgm:pt>
    <dgm:pt modelId="{2BF2EF1A-E21B-4C27-B0BD-B4C841B135C3}" type="sibTrans" cxnId="{E2055336-1650-4B0C-9C13-60F65406875A}">
      <dgm:prSet/>
      <dgm:spPr/>
      <dgm:t>
        <a:bodyPr/>
        <a:lstStyle/>
        <a:p>
          <a:endParaRPr lang="en-US"/>
        </a:p>
      </dgm:t>
    </dgm:pt>
    <dgm:pt modelId="{73C6ACF4-93A6-428E-A064-6A240B25EA2B}">
      <dgm:prSet phldrT="[Text]" custT="1"/>
      <dgm:spPr>
        <a:solidFill>
          <a:srgbClr val="92D050"/>
        </a:solidFill>
      </dgm:spPr>
      <dgm:t>
        <a:bodyPr/>
        <a:lstStyle/>
        <a:p>
          <a:r>
            <a:rPr lang="en-CA" sz="800" dirty="0">
              <a:solidFill>
                <a:schemeClr val="tx1"/>
              </a:solidFill>
            </a:rPr>
            <a:t>(Metamitron)</a:t>
          </a:r>
          <a:endParaRPr lang="en-US" sz="800" dirty="0">
            <a:solidFill>
              <a:schemeClr val="tx1"/>
            </a:solidFill>
          </a:endParaRPr>
        </a:p>
      </dgm:t>
    </dgm:pt>
    <dgm:pt modelId="{042E13F4-351B-4214-A399-33D90712EF6F}" type="parTrans" cxnId="{4A39688D-C1BC-496D-ABDB-21C7E1802ADA}">
      <dgm:prSet/>
      <dgm:spPr/>
      <dgm:t>
        <a:bodyPr/>
        <a:lstStyle/>
        <a:p>
          <a:endParaRPr lang="en-US"/>
        </a:p>
      </dgm:t>
    </dgm:pt>
    <dgm:pt modelId="{841B618A-65B0-43CB-B54D-0D047B5BAF28}" type="sibTrans" cxnId="{4A39688D-C1BC-496D-ABDB-21C7E1802ADA}">
      <dgm:prSet/>
      <dgm:spPr/>
      <dgm:t>
        <a:bodyPr/>
        <a:lstStyle/>
        <a:p>
          <a:endParaRPr lang="en-US"/>
        </a:p>
      </dgm:t>
    </dgm:pt>
    <dgm:pt modelId="{433A49A3-37BA-4E63-B14B-A28DB6FB4C2F}">
      <dgm:prSet phldrT="[Text]" custT="1"/>
      <dgm:spPr>
        <a:solidFill>
          <a:srgbClr val="00B050"/>
        </a:solidFill>
      </dgm:spPr>
      <dgm:t>
        <a:bodyPr/>
        <a:lstStyle/>
        <a:p>
          <a:r>
            <a:rPr lang="en-CA" sz="800" dirty="0">
              <a:solidFill>
                <a:schemeClr val="tx1"/>
              </a:solidFill>
            </a:rPr>
            <a:t>(Ethephon)</a:t>
          </a:r>
          <a:endParaRPr lang="en-US" sz="800" dirty="0">
            <a:solidFill>
              <a:schemeClr val="tx1"/>
            </a:solidFill>
          </a:endParaRPr>
        </a:p>
      </dgm:t>
    </dgm:pt>
    <dgm:pt modelId="{A94F3937-4D03-4332-A781-DE134F502E49}" type="parTrans" cxnId="{434A2E47-A4DE-46C4-AEA2-B7E03B877D0B}">
      <dgm:prSet/>
      <dgm:spPr/>
      <dgm:t>
        <a:bodyPr/>
        <a:lstStyle/>
        <a:p>
          <a:endParaRPr lang="en-US"/>
        </a:p>
      </dgm:t>
    </dgm:pt>
    <dgm:pt modelId="{E7053703-E498-46EF-B5A0-8A5443A458DC}" type="sibTrans" cxnId="{434A2E47-A4DE-46C4-AEA2-B7E03B877D0B}">
      <dgm:prSet/>
      <dgm:spPr/>
      <dgm:t>
        <a:bodyPr/>
        <a:lstStyle/>
        <a:p>
          <a:endParaRPr lang="en-US"/>
        </a:p>
      </dgm:t>
    </dgm:pt>
    <dgm:pt modelId="{9D60470C-ED6E-4643-AB02-73A13EF2639C}">
      <dgm:prSet phldrT="[Text]"/>
      <dgm:spPr>
        <a:solidFill>
          <a:schemeClr val="accent6"/>
        </a:solidFill>
      </dgm:spPr>
      <dgm:t>
        <a:bodyPr/>
        <a:lstStyle/>
        <a:p>
          <a:r>
            <a:rPr lang="en-CA" dirty="0">
              <a:solidFill>
                <a:schemeClr val="tx1"/>
              </a:solidFill>
            </a:rPr>
            <a:t>ATS</a:t>
          </a:r>
          <a:endParaRPr lang="en-US" dirty="0">
            <a:solidFill>
              <a:schemeClr val="tx1"/>
            </a:solidFill>
          </a:endParaRPr>
        </a:p>
      </dgm:t>
    </dgm:pt>
    <dgm:pt modelId="{0769D9ED-7EA2-4BE2-B6A7-A3C2E7B364C6}" type="parTrans" cxnId="{FDAD1A32-338F-421F-A285-BD99F308F8BB}">
      <dgm:prSet/>
      <dgm:spPr/>
      <dgm:t>
        <a:bodyPr/>
        <a:lstStyle/>
        <a:p>
          <a:endParaRPr lang="en-US"/>
        </a:p>
      </dgm:t>
    </dgm:pt>
    <dgm:pt modelId="{06C74288-E5CC-4A18-9267-126624F11EF0}" type="sibTrans" cxnId="{FDAD1A32-338F-421F-A285-BD99F308F8BB}">
      <dgm:prSet/>
      <dgm:spPr/>
      <dgm:t>
        <a:bodyPr/>
        <a:lstStyle/>
        <a:p>
          <a:endParaRPr lang="en-US"/>
        </a:p>
      </dgm:t>
    </dgm:pt>
    <dgm:pt modelId="{D2448DBF-27E1-496D-83B4-E27E78EE5F8A}" type="pres">
      <dgm:prSet presAssocID="{F75D9B43-2255-4BC8-90DC-559C3AFB0442}" presName="Name0" presStyleCnt="0">
        <dgm:presLayoutVars>
          <dgm:dir/>
          <dgm:resizeHandles val="exact"/>
        </dgm:presLayoutVars>
      </dgm:prSet>
      <dgm:spPr/>
    </dgm:pt>
    <dgm:pt modelId="{08DFE74F-AFBC-4015-B44A-FD55213A7271}" type="pres">
      <dgm:prSet presAssocID="{1736D39E-13F1-42EE-A55C-DAE127CEE994}" presName="composite" presStyleCnt="0"/>
      <dgm:spPr/>
    </dgm:pt>
    <dgm:pt modelId="{5E3E3A68-3185-4628-9C0E-92E472012E68}" type="pres">
      <dgm:prSet presAssocID="{1736D39E-13F1-42EE-A55C-DAE127CEE994}" presName="imagSh" presStyleLbl="b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1681B01-4DB5-4B0F-9A8A-73D853D01864}" type="pres">
      <dgm:prSet presAssocID="{1736D39E-13F1-42EE-A55C-DAE127CEE994}" presName="txNode" presStyleLbl="node1" presStyleIdx="0" presStyleCnt="7" custScaleX="127880" custScaleY="141209" custLinFactNeighborX="14317" custLinFactNeighborY="46283">
        <dgm:presLayoutVars>
          <dgm:bulletEnabled val="1"/>
        </dgm:presLayoutVars>
      </dgm:prSet>
      <dgm:spPr/>
    </dgm:pt>
    <dgm:pt modelId="{4488901C-D0CA-419B-BC70-CBF8BDC75A9A}" type="pres">
      <dgm:prSet presAssocID="{8B723CCF-3A0C-4D2A-89B3-C3722D95B662}" presName="sibTrans" presStyleLbl="sibTrans2D1" presStyleIdx="0" presStyleCnt="6"/>
      <dgm:spPr/>
    </dgm:pt>
    <dgm:pt modelId="{9F296FD5-8406-40A9-B83A-DCF66E808952}" type="pres">
      <dgm:prSet presAssocID="{8B723CCF-3A0C-4D2A-89B3-C3722D95B662}" presName="connTx" presStyleLbl="sibTrans2D1" presStyleIdx="0" presStyleCnt="6"/>
      <dgm:spPr/>
    </dgm:pt>
    <dgm:pt modelId="{88E5B333-0DF3-4B11-AC6A-6B7D17A99942}" type="pres">
      <dgm:prSet presAssocID="{B246E2AD-FF31-4529-BBD6-2713A8A7F6B4}" presName="composite" presStyleCnt="0"/>
      <dgm:spPr/>
    </dgm:pt>
    <dgm:pt modelId="{97B18A43-304C-447E-96D5-78EE08F83201}" type="pres">
      <dgm:prSet presAssocID="{B246E2AD-FF31-4529-BBD6-2713A8A7F6B4}" presName="imagSh" presStyleLbl="bgImgPlace1" presStyleIdx="1" presStyleCnt="7"/>
      <dgm:spPr>
        <a:blipFill rotWithShape="1">
          <a:blip xmlns:r="http://schemas.openxmlformats.org/officeDocument/2006/relationships" r:embed="rId2"/>
          <a:srcRect/>
          <a:stretch>
            <a:fillRect l="-25000" r="-25000"/>
          </a:stretch>
        </a:blipFill>
      </dgm:spPr>
    </dgm:pt>
    <dgm:pt modelId="{FCF31C5B-97A1-4754-8422-977C6CFFE113}" type="pres">
      <dgm:prSet presAssocID="{B246E2AD-FF31-4529-BBD6-2713A8A7F6B4}" presName="txNode" presStyleLbl="node1" presStyleIdx="1" presStyleCnt="7" custScaleX="127880" custScaleY="141209" custLinFactNeighborX="14317" custLinFactNeighborY="46283">
        <dgm:presLayoutVars>
          <dgm:bulletEnabled val="1"/>
        </dgm:presLayoutVars>
      </dgm:prSet>
      <dgm:spPr/>
    </dgm:pt>
    <dgm:pt modelId="{1365F371-3D69-4C8A-BF6F-3991CC03D398}" type="pres">
      <dgm:prSet presAssocID="{0FDECAA1-C448-4B6E-8307-D38909C6D1FC}" presName="sibTrans" presStyleLbl="sibTrans2D1" presStyleIdx="1" presStyleCnt="6"/>
      <dgm:spPr/>
    </dgm:pt>
    <dgm:pt modelId="{194167D2-E74B-4D69-9046-2A82A078FE20}" type="pres">
      <dgm:prSet presAssocID="{0FDECAA1-C448-4B6E-8307-D38909C6D1FC}" presName="connTx" presStyleLbl="sibTrans2D1" presStyleIdx="1" presStyleCnt="6"/>
      <dgm:spPr/>
    </dgm:pt>
    <dgm:pt modelId="{39DE97EE-C52C-4749-8A5A-1922CEB242B3}" type="pres">
      <dgm:prSet presAssocID="{53B5ADB0-85CF-4D03-A10E-9BA206E971B8}" presName="composite" presStyleCnt="0"/>
      <dgm:spPr/>
    </dgm:pt>
    <dgm:pt modelId="{7BA09BB1-9BAB-4057-9C71-078E559317D9}" type="pres">
      <dgm:prSet presAssocID="{53B5ADB0-85CF-4D03-A10E-9BA206E971B8}" presName="imagSh" presStyleLbl="bgImgPlace1" presStyleIdx="2" presStyleCnt="7"/>
      <dgm:spPr>
        <a:blipFill rotWithShape="1">
          <a:blip xmlns:r="http://schemas.openxmlformats.org/officeDocument/2006/relationships" r:embed="rId3"/>
          <a:srcRect/>
          <a:stretch>
            <a:fillRect l="-17000" r="-17000"/>
          </a:stretch>
        </a:blipFill>
      </dgm:spPr>
    </dgm:pt>
    <dgm:pt modelId="{EDE59A4A-2058-4A9C-91D2-B835B4D28C14}" type="pres">
      <dgm:prSet presAssocID="{53B5ADB0-85CF-4D03-A10E-9BA206E971B8}" presName="txNode" presStyleLbl="node1" presStyleIdx="2" presStyleCnt="7" custScaleX="127880" custScaleY="141209" custLinFactNeighborX="14317" custLinFactNeighborY="46283">
        <dgm:presLayoutVars>
          <dgm:bulletEnabled val="1"/>
        </dgm:presLayoutVars>
      </dgm:prSet>
      <dgm:spPr/>
    </dgm:pt>
    <dgm:pt modelId="{7D304540-F7AE-4498-A867-AFDD848DF59E}" type="pres">
      <dgm:prSet presAssocID="{DC9C1596-AC23-4E30-8C7D-04EB089E978E}" presName="sibTrans" presStyleLbl="sibTrans2D1" presStyleIdx="2" presStyleCnt="6"/>
      <dgm:spPr/>
    </dgm:pt>
    <dgm:pt modelId="{2864F0A4-5B57-49ED-AB3F-F5EE4F22312E}" type="pres">
      <dgm:prSet presAssocID="{DC9C1596-AC23-4E30-8C7D-04EB089E978E}" presName="connTx" presStyleLbl="sibTrans2D1" presStyleIdx="2" presStyleCnt="6"/>
      <dgm:spPr/>
    </dgm:pt>
    <dgm:pt modelId="{AA91F698-D69B-4293-82D3-86969C76043E}" type="pres">
      <dgm:prSet presAssocID="{A329294F-DEB6-4204-8315-241EC030B689}" presName="composite" presStyleCnt="0"/>
      <dgm:spPr/>
    </dgm:pt>
    <dgm:pt modelId="{894CC094-9BF7-4EAA-96BD-6E9BC5515F9B}" type="pres">
      <dgm:prSet presAssocID="{A329294F-DEB6-4204-8315-241EC030B689}" presName="imagSh" presStyleLbl="bgImgPlace1" presStyleIdx="3" presStyleCnt="7"/>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311B4438-F7F0-4F3A-BC55-6C6FBD8921B5}" type="pres">
      <dgm:prSet presAssocID="{A329294F-DEB6-4204-8315-241EC030B689}" presName="txNode" presStyleLbl="node1" presStyleIdx="3" presStyleCnt="7" custScaleX="127880" custScaleY="141209" custLinFactNeighborX="14317" custLinFactNeighborY="46283">
        <dgm:presLayoutVars>
          <dgm:bulletEnabled val="1"/>
        </dgm:presLayoutVars>
      </dgm:prSet>
      <dgm:spPr/>
    </dgm:pt>
    <dgm:pt modelId="{D0B1CAE1-37DC-4FA5-8998-189CF8455E9F}" type="pres">
      <dgm:prSet presAssocID="{978D43F2-CCA3-4723-9F3C-ED14BE0AB143}" presName="sibTrans" presStyleLbl="sibTrans2D1" presStyleIdx="3" presStyleCnt="6"/>
      <dgm:spPr/>
    </dgm:pt>
    <dgm:pt modelId="{E8C4328C-1E1B-4F04-A6CC-C8A0C398C609}" type="pres">
      <dgm:prSet presAssocID="{978D43F2-CCA3-4723-9F3C-ED14BE0AB143}" presName="connTx" presStyleLbl="sibTrans2D1" presStyleIdx="3" presStyleCnt="6"/>
      <dgm:spPr/>
    </dgm:pt>
    <dgm:pt modelId="{7829FEE1-AE99-42E8-A19D-3D9E83CF722A}" type="pres">
      <dgm:prSet presAssocID="{BA990BBD-103E-437E-B63A-D707C7CE8E64}" presName="composite" presStyleCnt="0"/>
      <dgm:spPr/>
    </dgm:pt>
    <dgm:pt modelId="{DA5FFBC2-FF65-4C3F-AC6D-7B7DEBB110E1}" type="pres">
      <dgm:prSet presAssocID="{BA990BBD-103E-437E-B63A-D707C7CE8E64}" presName="imagSh" presStyleLbl="bgImgPlace1" presStyleIdx="4" presStyleCnt="7"/>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pt>
    <dgm:pt modelId="{74FF2A92-1466-4C11-ABA6-DFBC44B74236}" type="pres">
      <dgm:prSet presAssocID="{BA990BBD-103E-437E-B63A-D707C7CE8E64}" presName="txNode" presStyleLbl="node1" presStyleIdx="4" presStyleCnt="7" custScaleX="127880" custScaleY="141209" custLinFactNeighborX="14317" custLinFactNeighborY="46283">
        <dgm:presLayoutVars>
          <dgm:bulletEnabled val="1"/>
        </dgm:presLayoutVars>
      </dgm:prSet>
      <dgm:spPr/>
    </dgm:pt>
    <dgm:pt modelId="{36BA9D67-2D5E-4939-A670-2EA711724211}" type="pres">
      <dgm:prSet presAssocID="{18E18E5D-16DA-44FF-B253-9B3E185B3E45}" presName="sibTrans" presStyleLbl="sibTrans2D1" presStyleIdx="4" presStyleCnt="6"/>
      <dgm:spPr/>
    </dgm:pt>
    <dgm:pt modelId="{50D7E4F3-E9A3-49BE-B393-D7A7AE8C8AED}" type="pres">
      <dgm:prSet presAssocID="{18E18E5D-16DA-44FF-B253-9B3E185B3E45}" presName="connTx" presStyleLbl="sibTrans2D1" presStyleIdx="4" presStyleCnt="6"/>
      <dgm:spPr/>
    </dgm:pt>
    <dgm:pt modelId="{E4122EDA-C90F-46A4-BA83-55B317C1DD55}" type="pres">
      <dgm:prSet presAssocID="{BCF47D33-B672-4E41-8A91-66E7129257A5}" presName="composite" presStyleCnt="0"/>
      <dgm:spPr/>
    </dgm:pt>
    <dgm:pt modelId="{C3B65F60-4F29-4AB1-9CF7-4D3F54B0FAA6}" type="pres">
      <dgm:prSet presAssocID="{BCF47D33-B672-4E41-8A91-66E7129257A5}" presName="imagSh" presStyleLbl="b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l="-19000" r="-19000"/>
          </a:stretch>
        </a:blipFill>
      </dgm:spPr>
    </dgm:pt>
    <dgm:pt modelId="{63EA7CB7-C81A-4E6F-AD95-5FC1753FBAA7}" type="pres">
      <dgm:prSet presAssocID="{BCF47D33-B672-4E41-8A91-66E7129257A5}" presName="txNode" presStyleLbl="node1" presStyleIdx="5" presStyleCnt="7" custScaleX="127880" custScaleY="141209" custLinFactNeighborX="14317" custLinFactNeighborY="46283">
        <dgm:presLayoutVars>
          <dgm:bulletEnabled val="1"/>
        </dgm:presLayoutVars>
      </dgm:prSet>
      <dgm:spPr/>
    </dgm:pt>
    <dgm:pt modelId="{FC65EC4A-AB5D-41BC-93FE-060C75F06448}" type="pres">
      <dgm:prSet presAssocID="{7278E243-A847-45AB-B96B-ABB1628E5B37}" presName="sibTrans" presStyleLbl="sibTrans2D1" presStyleIdx="5" presStyleCnt="6"/>
      <dgm:spPr/>
    </dgm:pt>
    <dgm:pt modelId="{039A158A-E6DC-4F6B-8D07-DD060FC0E40C}" type="pres">
      <dgm:prSet presAssocID="{7278E243-A847-45AB-B96B-ABB1628E5B37}" presName="connTx" presStyleLbl="sibTrans2D1" presStyleIdx="5" presStyleCnt="6"/>
      <dgm:spPr/>
    </dgm:pt>
    <dgm:pt modelId="{23B1B154-C701-487A-8B3A-56A34434C4EC}" type="pres">
      <dgm:prSet presAssocID="{AB62AD5A-A62D-45C9-880E-20217F5DF766}" presName="composite" presStyleCnt="0"/>
      <dgm:spPr/>
    </dgm:pt>
    <dgm:pt modelId="{880BF60D-DBF3-4AF1-B157-872425883791}" type="pres">
      <dgm:prSet presAssocID="{AB62AD5A-A62D-45C9-880E-20217F5DF766}" presName="imagSh" presStyleLbl="bgImgPlace1" presStyleIdx="6" presStyleCnt="7"/>
      <dgm:spPr>
        <a:blipFill>
          <a:blip xmlns:r="http://schemas.openxmlformats.org/officeDocument/2006/relationships" r:embed="rId7"/>
          <a:srcRect/>
          <a:stretch>
            <a:fillRect/>
          </a:stretch>
        </a:blipFill>
      </dgm:spPr>
    </dgm:pt>
    <dgm:pt modelId="{379F6247-5B00-4FFE-A73E-080BE635B062}" type="pres">
      <dgm:prSet presAssocID="{AB62AD5A-A62D-45C9-880E-20217F5DF766}" presName="txNode" presStyleLbl="node1" presStyleIdx="6" presStyleCnt="7" custScaleX="127880" custScaleY="141209" custLinFactNeighborX="10143" custLinFactNeighborY="46283">
        <dgm:presLayoutVars>
          <dgm:bulletEnabled val="1"/>
        </dgm:presLayoutVars>
      </dgm:prSet>
      <dgm:spPr/>
    </dgm:pt>
  </dgm:ptLst>
  <dgm:cxnLst>
    <dgm:cxn modelId="{D7E3AD07-D043-4E4E-BCFC-5666F4D57641}" type="presOf" srcId="{F75D9B43-2255-4BC8-90DC-559C3AFB0442}" destId="{D2448DBF-27E1-496D-83B4-E27E78EE5F8A}" srcOrd="0" destOrd="0" presId="urn:microsoft.com/office/officeart/2005/8/layout/hProcess10"/>
    <dgm:cxn modelId="{461D6709-22BB-4C86-92A9-A1D2D2662B26}" type="presOf" srcId="{A329294F-DEB6-4204-8315-241EC030B689}" destId="{311B4438-F7F0-4F3A-BC55-6C6FBD8921B5}" srcOrd="0" destOrd="0" presId="urn:microsoft.com/office/officeart/2005/8/layout/hProcess10"/>
    <dgm:cxn modelId="{8E16ED0E-908F-4318-AE19-30CF1FC1DEA2}" type="presOf" srcId="{DC9C1596-AC23-4E30-8C7D-04EB089E978E}" destId="{7D304540-F7AE-4498-A867-AFDD848DF59E}" srcOrd="0" destOrd="0" presId="urn:microsoft.com/office/officeart/2005/8/layout/hProcess10"/>
    <dgm:cxn modelId="{621BB20F-21AB-41BA-812A-92023C48E30A}" srcId="{BA990BBD-103E-437E-B63A-D707C7CE8E64}" destId="{0BC544F5-55B6-471D-93D7-19412FCA7060}" srcOrd="1" destOrd="0" parTransId="{E932DD40-C298-429F-BD43-E95836B0FB91}" sibTransId="{4C041269-E239-49AC-96E7-CDC82F1D7A03}"/>
    <dgm:cxn modelId="{C511C314-6A7C-4E2C-A216-7157104FE4D5}" type="presOf" srcId="{AB62AD5A-A62D-45C9-880E-20217F5DF766}" destId="{379F6247-5B00-4FFE-A73E-080BE635B062}" srcOrd="0" destOrd="0" presId="urn:microsoft.com/office/officeart/2005/8/layout/hProcess10"/>
    <dgm:cxn modelId="{F1A30317-06B7-4793-8329-E177BD13757A}" type="presOf" srcId="{08FDDC4F-175A-44F0-AF0A-19B1148A9C41}" destId="{311B4438-F7F0-4F3A-BC55-6C6FBD8921B5}" srcOrd="0" destOrd="4" presId="urn:microsoft.com/office/officeart/2005/8/layout/hProcess10"/>
    <dgm:cxn modelId="{DB161217-BDA2-4C41-BD9F-4C8FD6A567F9}" srcId="{F75D9B43-2255-4BC8-90DC-559C3AFB0442}" destId="{BA990BBD-103E-437E-B63A-D707C7CE8E64}" srcOrd="4" destOrd="0" parTransId="{26648E43-28C7-4D42-A68B-9E8AE9ADA8C8}" sibTransId="{18E18E5D-16DA-44FF-B253-9B3E185B3E45}"/>
    <dgm:cxn modelId="{A9E73D1E-A3CD-460C-8BB1-E20ED4483E34}" type="presOf" srcId="{8B723CCF-3A0C-4D2A-89B3-C3722D95B662}" destId="{4488901C-D0CA-419B-BC70-CBF8BDC75A9A}" srcOrd="0" destOrd="0" presId="urn:microsoft.com/office/officeart/2005/8/layout/hProcess10"/>
    <dgm:cxn modelId="{73605521-99B5-4F34-8AEE-B8E364D8F5FD}" type="presOf" srcId="{E8B075AA-0F45-4FFD-A3A3-1416B8505434}" destId="{311B4438-F7F0-4F3A-BC55-6C6FBD8921B5}" srcOrd="0" destOrd="1" presId="urn:microsoft.com/office/officeart/2005/8/layout/hProcess10"/>
    <dgm:cxn modelId="{65339221-94FF-461C-BC19-1ECF72D91CF1}" type="presOf" srcId="{18E18E5D-16DA-44FF-B253-9B3E185B3E45}" destId="{50D7E4F3-E9A3-49BE-B393-D7A7AE8C8AED}" srcOrd="1" destOrd="0" presId="urn:microsoft.com/office/officeart/2005/8/layout/hProcess10"/>
    <dgm:cxn modelId="{E4CAC228-D938-4EA1-990B-E45D018CE70B}" type="presOf" srcId="{B246E2AD-FF31-4529-BBD6-2713A8A7F6B4}" destId="{FCF31C5B-97A1-4754-8422-977C6CFFE113}" srcOrd="0" destOrd="0" presId="urn:microsoft.com/office/officeart/2005/8/layout/hProcess10"/>
    <dgm:cxn modelId="{C14C092C-756C-4A2E-88F1-7E9D321C3338}" type="presOf" srcId="{0BC544F5-55B6-471D-93D7-19412FCA7060}" destId="{74FF2A92-1466-4C11-ABA6-DFBC44B74236}" srcOrd="0" destOrd="2" presId="urn:microsoft.com/office/officeart/2005/8/layout/hProcess10"/>
    <dgm:cxn modelId="{F9BB8B2E-384B-4C7E-8158-23A6B4AAE29E}" srcId="{A329294F-DEB6-4204-8315-241EC030B689}" destId="{B62F2EF6-799B-46D8-A8AC-0CEF8C87DC39}" srcOrd="1" destOrd="0" parTransId="{5520BB07-B156-4F8C-B875-3965A4A6FED8}" sibTransId="{BCB0BB4B-1950-46E5-8794-D5CEA87A9884}"/>
    <dgm:cxn modelId="{4617A131-1B59-4437-88A1-BDBEA41855BE}" srcId="{F75D9B43-2255-4BC8-90DC-559C3AFB0442}" destId="{BCF47D33-B672-4E41-8A91-66E7129257A5}" srcOrd="5" destOrd="0" parTransId="{14C1A5CB-9AAA-4AF3-8DD0-3C6494F32E91}" sibTransId="{7278E243-A847-45AB-B96B-ABB1628E5B37}"/>
    <dgm:cxn modelId="{FDAD1A32-338F-421F-A285-BD99F308F8BB}" srcId="{B246E2AD-FF31-4529-BBD6-2713A8A7F6B4}" destId="{9D60470C-ED6E-4643-AB02-73A13EF2639C}" srcOrd="1" destOrd="0" parTransId="{0769D9ED-7EA2-4BE2-B6A7-A3C2E7B364C6}" sibTransId="{06C74288-E5CC-4A18-9267-126624F11EF0}"/>
    <dgm:cxn modelId="{E2055336-1650-4B0C-9C13-60F65406875A}" srcId="{A329294F-DEB6-4204-8315-241EC030B689}" destId="{08FDDC4F-175A-44F0-AF0A-19B1148A9C41}" srcOrd="3" destOrd="0" parTransId="{2AE4E756-5097-4EA4-AD48-B53B9F9F2F7E}" sibTransId="{2BF2EF1A-E21B-4C27-B0BD-B4C841B135C3}"/>
    <dgm:cxn modelId="{4A0D585D-3DCD-4024-8AA9-5614014A2915}" type="presOf" srcId="{B62F2EF6-799B-46D8-A8AC-0CEF8C87DC39}" destId="{311B4438-F7F0-4F3A-BC55-6C6FBD8921B5}" srcOrd="0" destOrd="2" presId="urn:microsoft.com/office/officeart/2005/8/layout/hProcess10"/>
    <dgm:cxn modelId="{AFDDC246-43DA-47C7-B4C2-561E621E9B8B}" type="presOf" srcId="{433A49A3-37BA-4E63-B14B-A28DB6FB4C2F}" destId="{74FF2A92-1466-4C11-ABA6-DFBC44B74236}" srcOrd="0" destOrd="3" presId="urn:microsoft.com/office/officeart/2005/8/layout/hProcess10"/>
    <dgm:cxn modelId="{434A2E47-A4DE-46C4-AEA2-B7E03B877D0B}" srcId="{BA990BBD-103E-437E-B63A-D707C7CE8E64}" destId="{433A49A3-37BA-4E63-B14B-A28DB6FB4C2F}" srcOrd="2" destOrd="0" parTransId="{A94F3937-4D03-4332-A781-DE134F502E49}" sibTransId="{E7053703-E498-46EF-B5A0-8A5443A458DC}"/>
    <dgm:cxn modelId="{21D9FF67-AEA2-4F2E-8CFE-0B054F52F83D}" type="presOf" srcId="{BA990BBD-103E-437E-B63A-D707C7CE8E64}" destId="{74FF2A92-1466-4C11-ABA6-DFBC44B74236}" srcOrd="0" destOrd="0" presId="urn:microsoft.com/office/officeart/2005/8/layout/hProcess10"/>
    <dgm:cxn modelId="{F80E7A6F-4A2F-4389-A5B4-0D4610B19493}" srcId="{B246E2AD-FF31-4529-BBD6-2713A8A7F6B4}" destId="{D71BC95C-9743-4AB3-8454-DFF48421F03E}" srcOrd="0" destOrd="0" parTransId="{CE57DD79-4183-4CF4-B6FF-88A4FD74690A}" sibTransId="{DF579341-9F51-4081-BB1A-9C0AB06EEAA8}"/>
    <dgm:cxn modelId="{4F941653-A11C-4A57-A2C9-E69AC5D2F1B6}" type="presOf" srcId="{0FDECAA1-C448-4B6E-8307-D38909C6D1FC}" destId="{1365F371-3D69-4C8A-BF6F-3991CC03D398}" srcOrd="0" destOrd="0" presId="urn:microsoft.com/office/officeart/2005/8/layout/hProcess10"/>
    <dgm:cxn modelId="{A6F27655-C69B-4755-885C-FACAD025FB0E}" type="presOf" srcId="{0FDECAA1-C448-4B6E-8307-D38909C6D1FC}" destId="{194167D2-E74B-4D69-9046-2A82A078FE20}" srcOrd="1" destOrd="0" presId="urn:microsoft.com/office/officeart/2005/8/layout/hProcess10"/>
    <dgm:cxn modelId="{260D8355-7ED8-4FBD-A373-55F0C87749A2}" srcId="{F75D9B43-2255-4BC8-90DC-559C3AFB0442}" destId="{AB62AD5A-A62D-45C9-880E-20217F5DF766}" srcOrd="6" destOrd="0" parTransId="{7FE96143-B12E-4AA5-95A7-535A80B228F1}" sibTransId="{0BB905E6-A712-4A7E-8048-4594AE665C97}"/>
    <dgm:cxn modelId="{4C819175-00A3-480D-937C-47F064E5F52F}" type="presOf" srcId="{F7FE0380-998C-4B04-8B23-44E7F7BF8217}" destId="{311B4438-F7F0-4F3A-BC55-6C6FBD8921B5}" srcOrd="0" destOrd="3" presId="urn:microsoft.com/office/officeart/2005/8/layout/hProcess10"/>
    <dgm:cxn modelId="{493FA075-B136-4467-BE34-8D6343C63A2F}" srcId="{53B5ADB0-85CF-4D03-A10E-9BA206E971B8}" destId="{79E47774-B137-4602-927A-0E73689374F1}" srcOrd="0" destOrd="0" parTransId="{6C5E30FF-EE34-40E8-8D47-C6456F615E20}" sibTransId="{4EFA6672-5BE9-4088-BDB2-B257FFB3DE7F}"/>
    <dgm:cxn modelId="{633DD775-DBB0-47AC-8550-B158D2E5C4B9}" type="presOf" srcId="{7278E243-A847-45AB-B96B-ABB1628E5B37}" destId="{039A158A-E6DC-4F6B-8D07-DD060FC0E40C}" srcOrd="1" destOrd="0" presId="urn:microsoft.com/office/officeart/2005/8/layout/hProcess10"/>
    <dgm:cxn modelId="{50BE1177-0A14-497B-A508-16DA6017B9A3}" type="presOf" srcId="{79E47774-B137-4602-927A-0E73689374F1}" destId="{EDE59A4A-2058-4A9C-91D2-B835B4D28C14}" srcOrd="0" destOrd="1" presId="urn:microsoft.com/office/officeart/2005/8/layout/hProcess10"/>
    <dgm:cxn modelId="{B64BBA78-E2BE-4CC2-9969-0DC1507B786B}" type="presOf" srcId="{8B723CCF-3A0C-4D2A-89B3-C3722D95B662}" destId="{9F296FD5-8406-40A9-B83A-DCF66E808952}" srcOrd="1" destOrd="0" presId="urn:microsoft.com/office/officeart/2005/8/layout/hProcess10"/>
    <dgm:cxn modelId="{25435B7F-87F4-4617-A2D9-6E6A28B66391}" type="presOf" srcId="{1736D39E-13F1-42EE-A55C-DAE127CEE994}" destId="{11681B01-4DB5-4B0F-9A8A-73D853D01864}" srcOrd="0" destOrd="0" presId="urn:microsoft.com/office/officeart/2005/8/layout/hProcess10"/>
    <dgm:cxn modelId="{9B6BEE89-DCD7-4B94-990D-594C2073B6B2}" srcId="{F75D9B43-2255-4BC8-90DC-559C3AFB0442}" destId="{1736D39E-13F1-42EE-A55C-DAE127CEE994}" srcOrd="0" destOrd="0" parTransId="{F124822F-13D9-447C-863E-FE0CB2737619}" sibTransId="{8B723CCF-3A0C-4D2A-89B3-C3722D95B662}"/>
    <dgm:cxn modelId="{1082408A-1838-46B6-9C31-7D3F64894263}" type="presOf" srcId="{91E85BF2-E615-4AE1-9490-65E65C3E0A2B}" destId="{FCF31C5B-97A1-4754-8422-977C6CFFE113}" srcOrd="0" destOrd="3" presId="urn:microsoft.com/office/officeart/2005/8/layout/hProcess10"/>
    <dgm:cxn modelId="{BC26138B-09AF-4E04-A2B1-AF0BEE156375}" type="presOf" srcId="{DC9C1596-AC23-4E30-8C7D-04EB089E978E}" destId="{2864F0A4-5B57-49ED-AB3F-F5EE4F22312E}" srcOrd="1" destOrd="0" presId="urn:microsoft.com/office/officeart/2005/8/layout/hProcess10"/>
    <dgm:cxn modelId="{4A39688D-C1BC-496D-ABDB-21C7E1802ADA}" srcId="{A329294F-DEB6-4204-8315-241EC030B689}" destId="{73C6ACF4-93A6-428E-A064-6A240B25EA2B}" srcOrd="4" destOrd="0" parTransId="{042E13F4-351B-4214-A399-33D90712EF6F}" sibTransId="{841B618A-65B0-43CB-B54D-0D047B5BAF28}"/>
    <dgm:cxn modelId="{BDA78692-80BD-488F-B098-3A92E870B94E}" srcId="{A329294F-DEB6-4204-8315-241EC030B689}" destId="{F7FE0380-998C-4B04-8B23-44E7F7BF8217}" srcOrd="2" destOrd="0" parTransId="{089A1B00-5E37-435D-8883-80001C7A4518}" sibTransId="{D9960E95-5A42-4FD7-8347-8D653976F05E}"/>
    <dgm:cxn modelId="{350C2393-0D31-43B3-A981-90D8B0E7F65C}" type="presOf" srcId="{978D43F2-CCA3-4723-9F3C-ED14BE0AB143}" destId="{D0B1CAE1-37DC-4FA5-8998-189CF8455E9F}" srcOrd="0" destOrd="0" presId="urn:microsoft.com/office/officeart/2005/8/layout/hProcess10"/>
    <dgm:cxn modelId="{8542FD96-76E2-4A3B-890E-68F908342853}" type="presOf" srcId="{BCF47D33-B672-4E41-8A91-66E7129257A5}" destId="{63EA7CB7-C81A-4E6F-AD95-5FC1753FBAA7}" srcOrd="0" destOrd="0" presId="urn:microsoft.com/office/officeart/2005/8/layout/hProcess10"/>
    <dgm:cxn modelId="{5BDE009B-FD86-4BE8-B168-8396BCBE2815}" srcId="{F75D9B43-2255-4BC8-90DC-559C3AFB0442}" destId="{B246E2AD-FF31-4529-BBD6-2713A8A7F6B4}" srcOrd="1" destOrd="0" parTransId="{9BC6C28C-8DE1-4C23-835E-A8E8E246D72B}" sibTransId="{0FDECAA1-C448-4B6E-8307-D38909C6D1FC}"/>
    <dgm:cxn modelId="{46B63C9B-2818-423F-8D19-E0C3E7C9C5FA}" type="presOf" srcId="{D71BC95C-9743-4AB3-8454-DFF48421F03E}" destId="{FCF31C5B-97A1-4754-8422-977C6CFFE113}" srcOrd="0" destOrd="1" presId="urn:microsoft.com/office/officeart/2005/8/layout/hProcess10"/>
    <dgm:cxn modelId="{2C6A5BA6-5450-4254-A608-8FCB892EA1C8}" srcId="{B246E2AD-FF31-4529-BBD6-2713A8A7F6B4}" destId="{91E85BF2-E615-4AE1-9490-65E65C3E0A2B}" srcOrd="2" destOrd="0" parTransId="{4BA0A3AB-934A-45C1-8BDA-3FF384FDA99D}" sibTransId="{5664A2DB-12C6-45CA-8535-875EFF04B97D}"/>
    <dgm:cxn modelId="{3D324AB3-F5B5-42D4-ABF1-CF674A5D1AF2}" srcId="{F75D9B43-2255-4BC8-90DC-559C3AFB0442}" destId="{A329294F-DEB6-4204-8315-241EC030B689}" srcOrd="3" destOrd="0" parTransId="{C5F016F7-1D99-457B-9DAF-907B5D567476}" sibTransId="{978D43F2-CCA3-4723-9F3C-ED14BE0AB143}"/>
    <dgm:cxn modelId="{4CB9C0C4-D8C7-4E5E-939B-0848BE3CD4FF}" type="presOf" srcId="{53B5ADB0-85CF-4D03-A10E-9BA206E971B8}" destId="{EDE59A4A-2058-4A9C-91D2-B835B4D28C14}" srcOrd="0" destOrd="0" presId="urn:microsoft.com/office/officeart/2005/8/layout/hProcess10"/>
    <dgm:cxn modelId="{C3D764CA-AFDF-4902-BF9C-A7C7FDECF09D}" type="presOf" srcId="{67312B88-812B-4FE5-A9AB-8C45EFBF8048}" destId="{74FF2A92-1466-4C11-ABA6-DFBC44B74236}" srcOrd="0" destOrd="1" presId="urn:microsoft.com/office/officeart/2005/8/layout/hProcess10"/>
    <dgm:cxn modelId="{B925A0CD-DE08-4138-97C1-5A3E8AB36C5C}" type="presOf" srcId="{7278E243-A847-45AB-B96B-ABB1628E5B37}" destId="{FC65EC4A-AB5D-41BC-93FE-060C75F06448}" srcOrd="0" destOrd="0" presId="urn:microsoft.com/office/officeart/2005/8/layout/hProcess10"/>
    <dgm:cxn modelId="{280739CE-0042-4998-A1BE-D0BCD3B3BA4F}" srcId="{BA990BBD-103E-437E-B63A-D707C7CE8E64}" destId="{67312B88-812B-4FE5-A9AB-8C45EFBF8048}" srcOrd="0" destOrd="0" parTransId="{DFD26550-C972-4674-A54A-5567EA912869}" sibTransId="{9B184947-9FD5-4AB8-98C1-649805DA7F44}"/>
    <dgm:cxn modelId="{690083D4-9186-4FEB-A382-FBABBFEFA3AC}" srcId="{A329294F-DEB6-4204-8315-241EC030B689}" destId="{E8B075AA-0F45-4FFD-A3A3-1416B8505434}" srcOrd="0" destOrd="0" parTransId="{09D10F6A-8774-4955-B70A-95C5CA883480}" sibTransId="{AA8C9402-603E-4CA7-978D-FEE49514A853}"/>
    <dgm:cxn modelId="{A391F7E1-5DCC-4E52-AF90-0B418991AF12}" type="presOf" srcId="{978D43F2-CCA3-4723-9F3C-ED14BE0AB143}" destId="{E8C4328C-1E1B-4F04-A6CC-C8A0C398C609}" srcOrd="1" destOrd="0" presId="urn:microsoft.com/office/officeart/2005/8/layout/hProcess10"/>
    <dgm:cxn modelId="{6A6AE7E9-681A-4464-8929-2EA52143FD97}" type="presOf" srcId="{18E18E5D-16DA-44FF-B253-9B3E185B3E45}" destId="{36BA9D67-2D5E-4939-A670-2EA711724211}" srcOrd="0" destOrd="0" presId="urn:microsoft.com/office/officeart/2005/8/layout/hProcess10"/>
    <dgm:cxn modelId="{9AAF10EE-2F98-4325-A97F-5CE1CE531819}" type="presOf" srcId="{73C6ACF4-93A6-428E-A064-6A240B25EA2B}" destId="{311B4438-F7F0-4F3A-BC55-6C6FBD8921B5}" srcOrd="0" destOrd="5" presId="urn:microsoft.com/office/officeart/2005/8/layout/hProcess10"/>
    <dgm:cxn modelId="{9FC7F8EE-7B6C-4BBB-A2AB-6546658FC37A}" srcId="{F75D9B43-2255-4BC8-90DC-559C3AFB0442}" destId="{53B5ADB0-85CF-4D03-A10E-9BA206E971B8}" srcOrd="2" destOrd="0" parTransId="{4B07111E-8D08-4188-8DDF-9F6D0740F732}" sibTransId="{DC9C1596-AC23-4E30-8C7D-04EB089E978E}"/>
    <dgm:cxn modelId="{382373F0-F5B6-4EE8-A3C4-33340BD7E6A2}" type="presOf" srcId="{9D60470C-ED6E-4643-AB02-73A13EF2639C}" destId="{FCF31C5B-97A1-4754-8422-977C6CFFE113}" srcOrd="0" destOrd="2" presId="urn:microsoft.com/office/officeart/2005/8/layout/hProcess10"/>
    <dgm:cxn modelId="{1DEFA1C6-2CF5-4C6F-875F-F556B432E53F}" type="presParOf" srcId="{D2448DBF-27E1-496D-83B4-E27E78EE5F8A}" destId="{08DFE74F-AFBC-4015-B44A-FD55213A7271}" srcOrd="0" destOrd="0" presId="urn:microsoft.com/office/officeart/2005/8/layout/hProcess10"/>
    <dgm:cxn modelId="{68D3B654-14DA-4077-850E-8E94A3A6D55A}" type="presParOf" srcId="{08DFE74F-AFBC-4015-B44A-FD55213A7271}" destId="{5E3E3A68-3185-4628-9C0E-92E472012E68}" srcOrd="0" destOrd="0" presId="urn:microsoft.com/office/officeart/2005/8/layout/hProcess10"/>
    <dgm:cxn modelId="{B1FC54CE-EAB9-4802-8C60-3D80D9D2C4C2}" type="presParOf" srcId="{08DFE74F-AFBC-4015-B44A-FD55213A7271}" destId="{11681B01-4DB5-4B0F-9A8A-73D853D01864}" srcOrd="1" destOrd="0" presId="urn:microsoft.com/office/officeart/2005/8/layout/hProcess10"/>
    <dgm:cxn modelId="{36229910-3EC5-48DB-A17F-8263EFFF1FC6}" type="presParOf" srcId="{D2448DBF-27E1-496D-83B4-E27E78EE5F8A}" destId="{4488901C-D0CA-419B-BC70-CBF8BDC75A9A}" srcOrd="1" destOrd="0" presId="urn:microsoft.com/office/officeart/2005/8/layout/hProcess10"/>
    <dgm:cxn modelId="{2CE3D00C-24C7-4408-886B-EC6CF2D8D387}" type="presParOf" srcId="{4488901C-D0CA-419B-BC70-CBF8BDC75A9A}" destId="{9F296FD5-8406-40A9-B83A-DCF66E808952}" srcOrd="0" destOrd="0" presId="urn:microsoft.com/office/officeart/2005/8/layout/hProcess10"/>
    <dgm:cxn modelId="{E1DCF853-4BE4-4D65-88AC-EC2B6F05DEF9}" type="presParOf" srcId="{D2448DBF-27E1-496D-83B4-E27E78EE5F8A}" destId="{88E5B333-0DF3-4B11-AC6A-6B7D17A99942}" srcOrd="2" destOrd="0" presId="urn:microsoft.com/office/officeart/2005/8/layout/hProcess10"/>
    <dgm:cxn modelId="{94B0010C-8195-4F77-96BE-D37FA2947630}" type="presParOf" srcId="{88E5B333-0DF3-4B11-AC6A-6B7D17A99942}" destId="{97B18A43-304C-447E-96D5-78EE08F83201}" srcOrd="0" destOrd="0" presId="urn:microsoft.com/office/officeart/2005/8/layout/hProcess10"/>
    <dgm:cxn modelId="{916D8948-B1A3-4F2D-BA48-D473C987BC30}" type="presParOf" srcId="{88E5B333-0DF3-4B11-AC6A-6B7D17A99942}" destId="{FCF31C5B-97A1-4754-8422-977C6CFFE113}" srcOrd="1" destOrd="0" presId="urn:microsoft.com/office/officeart/2005/8/layout/hProcess10"/>
    <dgm:cxn modelId="{8F6D46F5-3793-45FA-B70C-2FEB0BFF7083}" type="presParOf" srcId="{D2448DBF-27E1-496D-83B4-E27E78EE5F8A}" destId="{1365F371-3D69-4C8A-BF6F-3991CC03D398}" srcOrd="3" destOrd="0" presId="urn:microsoft.com/office/officeart/2005/8/layout/hProcess10"/>
    <dgm:cxn modelId="{FECADE80-3EBE-43EC-B96A-F7E7AC03479C}" type="presParOf" srcId="{1365F371-3D69-4C8A-BF6F-3991CC03D398}" destId="{194167D2-E74B-4D69-9046-2A82A078FE20}" srcOrd="0" destOrd="0" presId="urn:microsoft.com/office/officeart/2005/8/layout/hProcess10"/>
    <dgm:cxn modelId="{93DC465E-D5B1-45EC-999C-FC837DEE284F}" type="presParOf" srcId="{D2448DBF-27E1-496D-83B4-E27E78EE5F8A}" destId="{39DE97EE-C52C-4749-8A5A-1922CEB242B3}" srcOrd="4" destOrd="0" presId="urn:microsoft.com/office/officeart/2005/8/layout/hProcess10"/>
    <dgm:cxn modelId="{3F0CBCE4-7303-4179-A615-A64BB820EAB2}" type="presParOf" srcId="{39DE97EE-C52C-4749-8A5A-1922CEB242B3}" destId="{7BA09BB1-9BAB-4057-9C71-078E559317D9}" srcOrd="0" destOrd="0" presId="urn:microsoft.com/office/officeart/2005/8/layout/hProcess10"/>
    <dgm:cxn modelId="{8BBC438F-0CA8-4232-801B-5DEFD88A337F}" type="presParOf" srcId="{39DE97EE-C52C-4749-8A5A-1922CEB242B3}" destId="{EDE59A4A-2058-4A9C-91D2-B835B4D28C14}" srcOrd="1" destOrd="0" presId="urn:microsoft.com/office/officeart/2005/8/layout/hProcess10"/>
    <dgm:cxn modelId="{541B6AD3-89F8-4C94-9062-9D31C899987F}" type="presParOf" srcId="{D2448DBF-27E1-496D-83B4-E27E78EE5F8A}" destId="{7D304540-F7AE-4498-A867-AFDD848DF59E}" srcOrd="5" destOrd="0" presId="urn:microsoft.com/office/officeart/2005/8/layout/hProcess10"/>
    <dgm:cxn modelId="{E90F57D4-B06D-46DF-88A8-88F6DA70F742}" type="presParOf" srcId="{7D304540-F7AE-4498-A867-AFDD848DF59E}" destId="{2864F0A4-5B57-49ED-AB3F-F5EE4F22312E}" srcOrd="0" destOrd="0" presId="urn:microsoft.com/office/officeart/2005/8/layout/hProcess10"/>
    <dgm:cxn modelId="{0E3F62D6-8589-4043-B851-CCBCAD425572}" type="presParOf" srcId="{D2448DBF-27E1-496D-83B4-E27E78EE5F8A}" destId="{AA91F698-D69B-4293-82D3-86969C76043E}" srcOrd="6" destOrd="0" presId="urn:microsoft.com/office/officeart/2005/8/layout/hProcess10"/>
    <dgm:cxn modelId="{1102BC0E-33D1-48FD-B99F-C6B324D2D873}" type="presParOf" srcId="{AA91F698-D69B-4293-82D3-86969C76043E}" destId="{894CC094-9BF7-4EAA-96BD-6E9BC5515F9B}" srcOrd="0" destOrd="0" presId="urn:microsoft.com/office/officeart/2005/8/layout/hProcess10"/>
    <dgm:cxn modelId="{9F439408-C439-4A8D-816D-4C983D882224}" type="presParOf" srcId="{AA91F698-D69B-4293-82D3-86969C76043E}" destId="{311B4438-F7F0-4F3A-BC55-6C6FBD8921B5}" srcOrd="1" destOrd="0" presId="urn:microsoft.com/office/officeart/2005/8/layout/hProcess10"/>
    <dgm:cxn modelId="{C36DB4A4-B1AE-4FEA-AF6C-74619BA3833D}" type="presParOf" srcId="{D2448DBF-27E1-496D-83B4-E27E78EE5F8A}" destId="{D0B1CAE1-37DC-4FA5-8998-189CF8455E9F}" srcOrd="7" destOrd="0" presId="urn:microsoft.com/office/officeart/2005/8/layout/hProcess10"/>
    <dgm:cxn modelId="{D81A6562-6529-4005-9DDB-EF0D839A1A91}" type="presParOf" srcId="{D0B1CAE1-37DC-4FA5-8998-189CF8455E9F}" destId="{E8C4328C-1E1B-4F04-A6CC-C8A0C398C609}" srcOrd="0" destOrd="0" presId="urn:microsoft.com/office/officeart/2005/8/layout/hProcess10"/>
    <dgm:cxn modelId="{D85C0DF1-E747-439D-AF51-0D4E7E964677}" type="presParOf" srcId="{D2448DBF-27E1-496D-83B4-E27E78EE5F8A}" destId="{7829FEE1-AE99-42E8-A19D-3D9E83CF722A}" srcOrd="8" destOrd="0" presId="urn:microsoft.com/office/officeart/2005/8/layout/hProcess10"/>
    <dgm:cxn modelId="{384B2913-3008-49B2-AB5E-8FADF8DB59DE}" type="presParOf" srcId="{7829FEE1-AE99-42E8-A19D-3D9E83CF722A}" destId="{DA5FFBC2-FF65-4C3F-AC6D-7B7DEBB110E1}" srcOrd="0" destOrd="0" presId="urn:microsoft.com/office/officeart/2005/8/layout/hProcess10"/>
    <dgm:cxn modelId="{5F604914-4443-454F-8511-2CD5BC912FCB}" type="presParOf" srcId="{7829FEE1-AE99-42E8-A19D-3D9E83CF722A}" destId="{74FF2A92-1466-4C11-ABA6-DFBC44B74236}" srcOrd="1" destOrd="0" presId="urn:microsoft.com/office/officeart/2005/8/layout/hProcess10"/>
    <dgm:cxn modelId="{4CFA7FEC-571D-4872-BC09-74CA06E6C746}" type="presParOf" srcId="{D2448DBF-27E1-496D-83B4-E27E78EE5F8A}" destId="{36BA9D67-2D5E-4939-A670-2EA711724211}" srcOrd="9" destOrd="0" presId="urn:microsoft.com/office/officeart/2005/8/layout/hProcess10"/>
    <dgm:cxn modelId="{A2842780-73B9-4B6C-A2A0-8D265FDCE758}" type="presParOf" srcId="{36BA9D67-2D5E-4939-A670-2EA711724211}" destId="{50D7E4F3-E9A3-49BE-B393-D7A7AE8C8AED}" srcOrd="0" destOrd="0" presId="urn:microsoft.com/office/officeart/2005/8/layout/hProcess10"/>
    <dgm:cxn modelId="{993ADBA4-F97C-43E2-87E1-B8145FF01B2A}" type="presParOf" srcId="{D2448DBF-27E1-496D-83B4-E27E78EE5F8A}" destId="{E4122EDA-C90F-46A4-BA83-55B317C1DD55}" srcOrd="10" destOrd="0" presId="urn:microsoft.com/office/officeart/2005/8/layout/hProcess10"/>
    <dgm:cxn modelId="{D32232A8-A0F1-4074-9877-6D2175C910A6}" type="presParOf" srcId="{E4122EDA-C90F-46A4-BA83-55B317C1DD55}" destId="{C3B65F60-4F29-4AB1-9CF7-4D3F54B0FAA6}" srcOrd="0" destOrd="0" presId="urn:microsoft.com/office/officeart/2005/8/layout/hProcess10"/>
    <dgm:cxn modelId="{C393CD1F-0B64-4831-AD56-F2197C2441C3}" type="presParOf" srcId="{E4122EDA-C90F-46A4-BA83-55B317C1DD55}" destId="{63EA7CB7-C81A-4E6F-AD95-5FC1753FBAA7}" srcOrd="1" destOrd="0" presId="urn:microsoft.com/office/officeart/2005/8/layout/hProcess10"/>
    <dgm:cxn modelId="{ADA7932D-8AEE-4F52-A142-21DA9E9842F7}" type="presParOf" srcId="{D2448DBF-27E1-496D-83B4-E27E78EE5F8A}" destId="{FC65EC4A-AB5D-41BC-93FE-060C75F06448}" srcOrd="11" destOrd="0" presId="urn:microsoft.com/office/officeart/2005/8/layout/hProcess10"/>
    <dgm:cxn modelId="{4B636687-EFCB-4DD0-9D7F-452D3AF19CA5}" type="presParOf" srcId="{FC65EC4A-AB5D-41BC-93FE-060C75F06448}" destId="{039A158A-E6DC-4F6B-8D07-DD060FC0E40C}" srcOrd="0" destOrd="0" presId="urn:microsoft.com/office/officeart/2005/8/layout/hProcess10"/>
    <dgm:cxn modelId="{D45BF9B1-39E3-4D43-88CE-2714627AC766}" type="presParOf" srcId="{D2448DBF-27E1-496D-83B4-E27E78EE5F8A}" destId="{23B1B154-C701-487A-8B3A-56A34434C4EC}" srcOrd="12" destOrd="0" presId="urn:microsoft.com/office/officeart/2005/8/layout/hProcess10"/>
    <dgm:cxn modelId="{591BD1FD-5BB3-4320-AA4F-F5973BED60F2}" type="presParOf" srcId="{23B1B154-C701-487A-8B3A-56A34434C4EC}" destId="{880BF60D-DBF3-4AF1-B157-872425883791}" srcOrd="0" destOrd="0" presId="urn:microsoft.com/office/officeart/2005/8/layout/hProcess10"/>
    <dgm:cxn modelId="{B53E17EA-3870-466D-962C-3083DEA72F29}" type="presParOf" srcId="{23B1B154-C701-487A-8B3A-56A34434C4EC}" destId="{379F6247-5B00-4FFE-A73E-080BE635B062}"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1DF321-4EC9-49C8-9C69-A930A10294AC}" type="doc">
      <dgm:prSet loTypeId="urn:microsoft.com/office/officeart/2005/8/layout/process2" loCatId="process" qsTypeId="urn:microsoft.com/office/officeart/2005/8/quickstyle/simple1" qsCatId="simple" csTypeId="urn:microsoft.com/office/officeart/2005/8/colors/accent1_2" csCatId="accent1" phldr="1"/>
      <dgm:spPr/>
    </dgm:pt>
    <dgm:pt modelId="{D03EB019-A63E-4860-853D-61BBE1236B9B}">
      <dgm:prSet phldrT="[Text]"/>
      <dgm:spPr>
        <a:solidFill>
          <a:srgbClr val="FF0000"/>
        </a:solidFill>
      </dgm:spPr>
      <dgm:t>
        <a:bodyPr/>
        <a:lstStyle/>
        <a:p>
          <a:r>
            <a:rPr lang="en-CA" dirty="0"/>
            <a:t>Stress within the fruit</a:t>
          </a:r>
          <a:endParaRPr lang="en-US" dirty="0"/>
        </a:p>
      </dgm:t>
    </dgm:pt>
    <dgm:pt modelId="{E7500EE1-81C3-4EA6-ACD4-B9F54ADB74A2}" type="parTrans" cxnId="{697917EB-F077-4B5C-B136-61408F25FA0A}">
      <dgm:prSet/>
      <dgm:spPr/>
      <dgm:t>
        <a:bodyPr/>
        <a:lstStyle/>
        <a:p>
          <a:endParaRPr lang="en-US"/>
        </a:p>
      </dgm:t>
    </dgm:pt>
    <dgm:pt modelId="{AD54973A-8F05-4DF7-BB12-623B07DB1D67}" type="sibTrans" cxnId="{697917EB-F077-4B5C-B136-61408F25FA0A}">
      <dgm:prSet/>
      <dgm:spPr/>
      <dgm:t>
        <a:bodyPr/>
        <a:lstStyle/>
        <a:p>
          <a:endParaRPr lang="en-US" dirty="0"/>
        </a:p>
      </dgm:t>
    </dgm:pt>
    <dgm:pt modelId="{9EB50941-7F0B-4670-AEB2-52AAAF458F2A}">
      <dgm:prSet phldrT="[Text]"/>
      <dgm:spPr/>
      <dgm:t>
        <a:bodyPr/>
        <a:lstStyle/>
        <a:p>
          <a:r>
            <a:rPr lang="en-CA" dirty="0"/>
            <a:t>Increased sensitivity of the abscission zone to ethylene</a:t>
          </a:r>
          <a:endParaRPr lang="en-US" dirty="0"/>
        </a:p>
      </dgm:t>
    </dgm:pt>
    <dgm:pt modelId="{050F7D5C-2F19-4D9E-81F9-9ADD698030FF}" type="parTrans" cxnId="{82E3E889-31DE-4FB5-9109-6B0A21FA6816}">
      <dgm:prSet/>
      <dgm:spPr/>
      <dgm:t>
        <a:bodyPr/>
        <a:lstStyle/>
        <a:p>
          <a:endParaRPr lang="en-US"/>
        </a:p>
      </dgm:t>
    </dgm:pt>
    <dgm:pt modelId="{18F786C1-586C-4C1A-8A96-5E5900CF7C84}" type="sibTrans" cxnId="{82E3E889-31DE-4FB5-9109-6B0A21FA6816}">
      <dgm:prSet/>
      <dgm:spPr/>
      <dgm:t>
        <a:bodyPr/>
        <a:lstStyle/>
        <a:p>
          <a:endParaRPr lang="en-US" dirty="0"/>
        </a:p>
      </dgm:t>
    </dgm:pt>
    <dgm:pt modelId="{D06443DB-B74A-4184-9A6E-FB239B54F5F1}">
      <dgm:prSet phldrT="[Text]"/>
      <dgm:spPr>
        <a:solidFill>
          <a:srgbClr val="92D050"/>
        </a:solidFill>
      </dgm:spPr>
      <dgm:t>
        <a:bodyPr/>
        <a:lstStyle/>
        <a:p>
          <a:r>
            <a:rPr lang="en-CA" dirty="0"/>
            <a:t>Activation of the fruit abscission zone</a:t>
          </a:r>
          <a:endParaRPr lang="en-US" dirty="0"/>
        </a:p>
      </dgm:t>
    </dgm:pt>
    <dgm:pt modelId="{059F3750-83EC-40C4-A177-8AAEF6AAE48D}" type="parTrans" cxnId="{7B5F6D99-27B1-4867-AE34-56A2E35FC818}">
      <dgm:prSet/>
      <dgm:spPr/>
      <dgm:t>
        <a:bodyPr/>
        <a:lstStyle/>
        <a:p>
          <a:endParaRPr lang="en-US"/>
        </a:p>
      </dgm:t>
    </dgm:pt>
    <dgm:pt modelId="{2DEE5A63-41A4-4A49-B710-19BC8E2D7FBE}" type="sibTrans" cxnId="{7B5F6D99-27B1-4867-AE34-56A2E35FC818}">
      <dgm:prSet/>
      <dgm:spPr/>
      <dgm:t>
        <a:bodyPr/>
        <a:lstStyle/>
        <a:p>
          <a:endParaRPr lang="en-US"/>
        </a:p>
      </dgm:t>
    </dgm:pt>
    <dgm:pt modelId="{3EB32AD8-B58B-4705-9921-488BFE80E647}" type="pres">
      <dgm:prSet presAssocID="{E61DF321-4EC9-49C8-9C69-A930A10294AC}" presName="linearFlow" presStyleCnt="0">
        <dgm:presLayoutVars>
          <dgm:resizeHandles val="exact"/>
        </dgm:presLayoutVars>
      </dgm:prSet>
      <dgm:spPr/>
    </dgm:pt>
    <dgm:pt modelId="{69781258-C955-4AEE-841A-9E66C5889562}" type="pres">
      <dgm:prSet presAssocID="{D03EB019-A63E-4860-853D-61BBE1236B9B}" presName="node" presStyleLbl="node1" presStyleIdx="0" presStyleCnt="3" custLinFactNeighborY="3263">
        <dgm:presLayoutVars>
          <dgm:bulletEnabled val="1"/>
        </dgm:presLayoutVars>
      </dgm:prSet>
      <dgm:spPr/>
    </dgm:pt>
    <dgm:pt modelId="{7FC7D2BB-9497-4F32-8766-7628354610C8}" type="pres">
      <dgm:prSet presAssocID="{AD54973A-8F05-4DF7-BB12-623B07DB1D67}" presName="sibTrans" presStyleLbl="sibTrans2D1" presStyleIdx="0" presStyleCnt="2"/>
      <dgm:spPr/>
    </dgm:pt>
    <dgm:pt modelId="{52FF5835-5DD8-40B6-9434-0E693303B15D}" type="pres">
      <dgm:prSet presAssocID="{AD54973A-8F05-4DF7-BB12-623B07DB1D67}" presName="connectorText" presStyleLbl="sibTrans2D1" presStyleIdx="0" presStyleCnt="2"/>
      <dgm:spPr/>
    </dgm:pt>
    <dgm:pt modelId="{DC18F57D-7ED0-464B-8486-196F384CF356}" type="pres">
      <dgm:prSet presAssocID="{9EB50941-7F0B-4670-AEB2-52AAAF458F2A}" presName="node" presStyleLbl="node1" presStyleIdx="1" presStyleCnt="3" custLinFactNeighborY="-5072">
        <dgm:presLayoutVars>
          <dgm:bulletEnabled val="1"/>
        </dgm:presLayoutVars>
      </dgm:prSet>
      <dgm:spPr/>
    </dgm:pt>
    <dgm:pt modelId="{E3DE4BF4-33F1-45BA-96E5-0DA4AE3203EE}" type="pres">
      <dgm:prSet presAssocID="{18F786C1-586C-4C1A-8A96-5E5900CF7C84}" presName="sibTrans" presStyleLbl="sibTrans2D1" presStyleIdx="1" presStyleCnt="2"/>
      <dgm:spPr/>
    </dgm:pt>
    <dgm:pt modelId="{67E62CEC-F319-41C0-B854-8400402D3041}" type="pres">
      <dgm:prSet presAssocID="{18F786C1-586C-4C1A-8A96-5E5900CF7C84}" presName="connectorText" presStyleLbl="sibTrans2D1" presStyleIdx="1" presStyleCnt="2"/>
      <dgm:spPr/>
    </dgm:pt>
    <dgm:pt modelId="{50B5359C-DEB4-4261-8597-13C157B77212}" type="pres">
      <dgm:prSet presAssocID="{D06443DB-B74A-4184-9A6E-FB239B54F5F1}" presName="node" presStyleLbl="node1" presStyleIdx="2" presStyleCnt="3">
        <dgm:presLayoutVars>
          <dgm:bulletEnabled val="1"/>
        </dgm:presLayoutVars>
      </dgm:prSet>
      <dgm:spPr/>
    </dgm:pt>
  </dgm:ptLst>
  <dgm:cxnLst>
    <dgm:cxn modelId="{9F8FB128-491B-44AA-A9DB-A9D25346B6A9}" type="presOf" srcId="{E61DF321-4EC9-49C8-9C69-A930A10294AC}" destId="{3EB32AD8-B58B-4705-9921-488BFE80E647}" srcOrd="0" destOrd="0" presId="urn:microsoft.com/office/officeart/2005/8/layout/process2"/>
    <dgm:cxn modelId="{A79EE231-3E25-49CF-A90D-47F4E9D80698}" type="presOf" srcId="{18F786C1-586C-4C1A-8A96-5E5900CF7C84}" destId="{E3DE4BF4-33F1-45BA-96E5-0DA4AE3203EE}" srcOrd="0" destOrd="0" presId="urn:microsoft.com/office/officeart/2005/8/layout/process2"/>
    <dgm:cxn modelId="{6D879E32-6776-489C-885A-3F5E0FBDA625}" type="presOf" srcId="{D06443DB-B74A-4184-9A6E-FB239B54F5F1}" destId="{50B5359C-DEB4-4261-8597-13C157B77212}" srcOrd="0" destOrd="0" presId="urn:microsoft.com/office/officeart/2005/8/layout/process2"/>
    <dgm:cxn modelId="{AE4D343E-DCC4-43E1-AACC-19E93699CBB1}" type="presOf" srcId="{AD54973A-8F05-4DF7-BB12-623B07DB1D67}" destId="{7FC7D2BB-9497-4F32-8766-7628354610C8}" srcOrd="0" destOrd="0" presId="urn:microsoft.com/office/officeart/2005/8/layout/process2"/>
    <dgm:cxn modelId="{4534586D-36C0-43E0-889C-3B42641A2718}" type="presOf" srcId="{AD54973A-8F05-4DF7-BB12-623B07DB1D67}" destId="{52FF5835-5DD8-40B6-9434-0E693303B15D}" srcOrd="1" destOrd="0" presId="urn:microsoft.com/office/officeart/2005/8/layout/process2"/>
    <dgm:cxn modelId="{82E3E889-31DE-4FB5-9109-6B0A21FA6816}" srcId="{E61DF321-4EC9-49C8-9C69-A930A10294AC}" destId="{9EB50941-7F0B-4670-AEB2-52AAAF458F2A}" srcOrd="1" destOrd="0" parTransId="{050F7D5C-2F19-4D9E-81F9-9ADD698030FF}" sibTransId="{18F786C1-586C-4C1A-8A96-5E5900CF7C84}"/>
    <dgm:cxn modelId="{7B5F6D99-27B1-4867-AE34-56A2E35FC818}" srcId="{E61DF321-4EC9-49C8-9C69-A930A10294AC}" destId="{D06443DB-B74A-4184-9A6E-FB239B54F5F1}" srcOrd="2" destOrd="0" parTransId="{059F3750-83EC-40C4-A177-8AAEF6AAE48D}" sibTransId="{2DEE5A63-41A4-4A49-B710-19BC8E2D7FBE}"/>
    <dgm:cxn modelId="{59EE70BB-3A14-444E-8EF7-D6CD5F7E5477}" type="presOf" srcId="{9EB50941-7F0B-4670-AEB2-52AAAF458F2A}" destId="{DC18F57D-7ED0-464B-8486-196F384CF356}" srcOrd="0" destOrd="0" presId="urn:microsoft.com/office/officeart/2005/8/layout/process2"/>
    <dgm:cxn modelId="{ED3213C5-9CA4-4ADE-AB3A-13E60A32009B}" type="presOf" srcId="{D03EB019-A63E-4860-853D-61BBE1236B9B}" destId="{69781258-C955-4AEE-841A-9E66C5889562}" srcOrd="0" destOrd="0" presId="urn:microsoft.com/office/officeart/2005/8/layout/process2"/>
    <dgm:cxn modelId="{FA4F3FD9-B0AB-4651-921F-08BAF17A7013}" type="presOf" srcId="{18F786C1-586C-4C1A-8A96-5E5900CF7C84}" destId="{67E62CEC-F319-41C0-B854-8400402D3041}" srcOrd="1" destOrd="0" presId="urn:microsoft.com/office/officeart/2005/8/layout/process2"/>
    <dgm:cxn modelId="{697917EB-F077-4B5C-B136-61408F25FA0A}" srcId="{E61DF321-4EC9-49C8-9C69-A930A10294AC}" destId="{D03EB019-A63E-4860-853D-61BBE1236B9B}" srcOrd="0" destOrd="0" parTransId="{E7500EE1-81C3-4EA6-ACD4-B9F54ADB74A2}" sibTransId="{AD54973A-8F05-4DF7-BB12-623B07DB1D67}"/>
    <dgm:cxn modelId="{6D2C6837-37B0-48E6-A7E2-4D10CB5480B0}" type="presParOf" srcId="{3EB32AD8-B58B-4705-9921-488BFE80E647}" destId="{69781258-C955-4AEE-841A-9E66C5889562}" srcOrd="0" destOrd="0" presId="urn:microsoft.com/office/officeart/2005/8/layout/process2"/>
    <dgm:cxn modelId="{56980DD4-751E-43F8-A0F0-D1AF11C56D7F}" type="presParOf" srcId="{3EB32AD8-B58B-4705-9921-488BFE80E647}" destId="{7FC7D2BB-9497-4F32-8766-7628354610C8}" srcOrd="1" destOrd="0" presId="urn:microsoft.com/office/officeart/2005/8/layout/process2"/>
    <dgm:cxn modelId="{048F2881-BD10-4AC9-AB7B-B94AF4D547A3}" type="presParOf" srcId="{7FC7D2BB-9497-4F32-8766-7628354610C8}" destId="{52FF5835-5DD8-40B6-9434-0E693303B15D}" srcOrd="0" destOrd="0" presId="urn:microsoft.com/office/officeart/2005/8/layout/process2"/>
    <dgm:cxn modelId="{12C44C35-71B0-45D8-9896-FE9DBF38A041}" type="presParOf" srcId="{3EB32AD8-B58B-4705-9921-488BFE80E647}" destId="{DC18F57D-7ED0-464B-8486-196F384CF356}" srcOrd="2" destOrd="0" presId="urn:microsoft.com/office/officeart/2005/8/layout/process2"/>
    <dgm:cxn modelId="{3BDE5149-91CD-4462-9A55-0B9BB80AC88D}" type="presParOf" srcId="{3EB32AD8-B58B-4705-9921-488BFE80E647}" destId="{E3DE4BF4-33F1-45BA-96E5-0DA4AE3203EE}" srcOrd="3" destOrd="0" presId="urn:microsoft.com/office/officeart/2005/8/layout/process2"/>
    <dgm:cxn modelId="{6FB3BE59-B360-4517-B62C-C0CDEA047D6A}" type="presParOf" srcId="{E3DE4BF4-33F1-45BA-96E5-0DA4AE3203EE}" destId="{67E62CEC-F319-41C0-B854-8400402D3041}" srcOrd="0" destOrd="0" presId="urn:microsoft.com/office/officeart/2005/8/layout/process2"/>
    <dgm:cxn modelId="{DE635981-824B-4BAB-9E59-9AAB3D8D3683}" type="presParOf" srcId="{3EB32AD8-B58B-4705-9921-488BFE80E647}" destId="{50B5359C-DEB4-4261-8597-13C157B77212}"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E3A68-3185-4628-9C0E-92E472012E68}">
      <dsp:nvSpPr>
        <dsp:cNvPr id="0" name=""/>
        <dsp:cNvSpPr/>
      </dsp:nvSpPr>
      <dsp:spPr>
        <a:xfrm>
          <a:off x="3356" y="909399"/>
          <a:ext cx="805739" cy="80573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681B01-4DB5-4B0F-9A8A-73D853D01864}">
      <dsp:nvSpPr>
        <dsp:cNvPr id="0" name=""/>
        <dsp:cNvSpPr/>
      </dsp:nvSpPr>
      <dsp:spPr>
        <a:xfrm>
          <a:off x="137561" y="1599745"/>
          <a:ext cx="1030379" cy="1137776"/>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CA" sz="1300" kern="1200" dirty="0">
              <a:solidFill>
                <a:schemeClr val="tx1"/>
              </a:solidFill>
            </a:rPr>
            <a:t>Pruning – remove flower buds</a:t>
          </a:r>
        </a:p>
      </dsp:txBody>
      <dsp:txXfrm>
        <a:off x="167740" y="1629924"/>
        <a:ext cx="970021" cy="1077418"/>
      </dsp:txXfrm>
    </dsp:sp>
    <dsp:sp modelId="{4488901C-D0CA-419B-BC70-CBF8BDC75A9A}">
      <dsp:nvSpPr>
        <dsp:cNvPr id="0" name=""/>
        <dsp:cNvSpPr/>
      </dsp:nvSpPr>
      <dsp:spPr>
        <a:xfrm>
          <a:off x="1003611" y="1215465"/>
          <a:ext cx="194515" cy="1936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1003611" y="1254186"/>
        <a:ext cx="136433" cy="116165"/>
      </dsp:txXfrm>
    </dsp:sp>
    <dsp:sp modelId="{97B18A43-304C-447E-96D5-78EE08F83201}">
      <dsp:nvSpPr>
        <dsp:cNvPr id="0" name=""/>
        <dsp:cNvSpPr/>
      </dsp:nvSpPr>
      <dsp:spPr>
        <a:xfrm>
          <a:off x="1364853" y="909399"/>
          <a:ext cx="805739" cy="805739"/>
        </a:xfrm>
        <a:prstGeom prst="roundRect">
          <a:avLst>
            <a:gd name="adj" fmla="val 10000"/>
          </a:avLst>
        </a:prstGeom>
        <a:blipFill rotWithShape="1">
          <a:blip xmlns:r="http://schemas.openxmlformats.org/officeDocument/2006/relationships" r:embed="rId2"/>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F31C5B-97A1-4754-8422-977C6CFFE113}">
      <dsp:nvSpPr>
        <dsp:cNvPr id="0" name=""/>
        <dsp:cNvSpPr/>
      </dsp:nvSpPr>
      <dsp:spPr>
        <a:xfrm>
          <a:off x="1499058" y="1599745"/>
          <a:ext cx="1030379" cy="1137776"/>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sz="1200" kern="1200" dirty="0">
              <a:solidFill>
                <a:schemeClr val="tx1"/>
              </a:solidFill>
            </a:rPr>
            <a:t>Blossom thinning</a:t>
          </a:r>
          <a:endParaRPr lang="en-US" sz="1200" kern="1200" dirty="0">
            <a:solidFill>
              <a:schemeClr val="tx1"/>
            </a:solidFill>
          </a:endParaRPr>
        </a:p>
        <a:p>
          <a:pPr marL="57150" lvl="1" indent="-57150" algn="l" defTabSz="400050">
            <a:lnSpc>
              <a:spcPct val="90000"/>
            </a:lnSpc>
            <a:spcBef>
              <a:spcPct val="0"/>
            </a:spcBef>
            <a:spcAft>
              <a:spcPct val="15000"/>
            </a:spcAft>
            <a:buChar char="•"/>
          </a:pPr>
          <a:r>
            <a:rPr lang="en-CA" sz="900" kern="1200" dirty="0">
              <a:solidFill>
                <a:schemeClr val="tx1"/>
              </a:solidFill>
            </a:rPr>
            <a:t>Lime sulphur</a:t>
          </a:r>
          <a:endParaRPr lang="en-US" sz="900" kern="1200" dirty="0">
            <a:solidFill>
              <a:schemeClr val="tx1"/>
            </a:solidFill>
          </a:endParaRPr>
        </a:p>
        <a:p>
          <a:pPr marL="57150" lvl="1" indent="-57150" algn="l" defTabSz="400050">
            <a:lnSpc>
              <a:spcPct val="90000"/>
            </a:lnSpc>
            <a:spcBef>
              <a:spcPct val="0"/>
            </a:spcBef>
            <a:spcAft>
              <a:spcPct val="15000"/>
            </a:spcAft>
            <a:buChar char="•"/>
          </a:pPr>
          <a:r>
            <a:rPr lang="en-CA" sz="900" kern="1200" dirty="0">
              <a:solidFill>
                <a:schemeClr val="tx1"/>
              </a:solidFill>
            </a:rPr>
            <a:t>ATS</a:t>
          </a:r>
          <a:endParaRPr lang="en-US" sz="900" kern="1200" dirty="0">
            <a:solidFill>
              <a:schemeClr val="tx1"/>
            </a:solidFill>
          </a:endParaRPr>
        </a:p>
        <a:p>
          <a:pPr marL="57150" lvl="1" indent="-57150" algn="l" defTabSz="400050">
            <a:lnSpc>
              <a:spcPct val="90000"/>
            </a:lnSpc>
            <a:spcBef>
              <a:spcPct val="0"/>
            </a:spcBef>
            <a:spcAft>
              <a:spcPct val="15000"/>
            </a:spcAft>
            <a:buChar char="•"/>
          </a:pPr>
          <a:r>
            <a:rPr lang="en-CA" sz="900" kern="1200" dirty="0">
              <a:solidFill>
                <a:schemeClr val="tx1"/>
              </a:solidFill>
            </a:rPr>
            <a:t>String thinner</a:t>
          </a:r>
          <a:endParaRPr lang="en-US" sz="900" kern="1200" dirty="0">
            <a:solidFill>
              <a:schemeClr val="tx1"/>
            </a:solidFill>
          </a:endParaRPr>
        </a:p>
      </dsp:txBody>
      <dsp:txXfrm>
        <a:off x="1529237" y="1629924"/>
        <a:ext cx="970021" cy="1077418"/>
      </dsp:txXfrm>
    </dsp:sp>
    <dsp:sp modelId="{1365F371-3D69-4C8A-BF6F-3991CC03D398}">
      <dsp:nvSpPr>
        <dsp:cNvPr id="0" name=""/>
        <dsp:cNvSpPr/>
      </dsp:nvSpPr>
      <dsp:spPr>
        <a:xfrm>
          <a:off x="2365107" y="1215465"/>
          <a:ext cx="194515" cy="1936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2365107" y="1254186"/>
        <a:ext cx="136433" cy="116165"/>
      </dsp:txXfrm>
    </dsp:sp>
    <dsp:sp modelId="{7BA09BB1-9BAB-4057-9C71-078E559317D9}">
      <dsp:nvSpPr>
        <dsp:cNvPr id="0" name=""/>
        <dsp:cNvSpPr/>
      </dsp:nvSpPr>
      <dsp:spPr>
        <a:xfrm>
          <a:off x="2726350" y="909399"/>
          <a:ext cx="805739" cy="805739"/>
        </a:xfrm>
        <a:prstGeom prst="roundRect">
          <a:avLst>
            <a:gd name="adj" fmla="val 10000"/>
          </a:avLst>
        </a:prstGeom>
        <a:blipFill rotWithShape="1">
          <a:blip xmlns:r="http://schemas.openxmlformats.org/officeDocument/2006/relationships" r:embed="rId3"/>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E59A4A-2058-4A9C-91D2-B835B4D28C14}">
      <dsp:nvSpPr>
        <dsp:cNvPr id="0" name=""/>
        <dsp:cNvSpPr/>
      </dsp:nvSpPr>
      <dsp:spPr>
        <a:xfrm>
          <a:off x="2860554" y="1599745"/>
          <a:ext cx="1030379" cy="1137776"/>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sz="1200" kern="1200" dirty="0">
              <a:solidFill>
                <a:schemeClr val="tx1"/>
              </a:solidFill>
            </a:rPr>
            <a:t>Petal Fall (5 mm </a:t>
          </a:r>
          <a:r>
            <a:rPr lang="en-CA" sz="1200" kern="1200" dirty="0">
              <a:solidFill>
                <a:schemeClr val="tx1"/>
              </a:solidFill>
              <a:latin typeface="Calibri" panose="020F0502020204030204" pitchFamily="34" charset="0"/>
              <a:cs typeface="Calibri" panose="020F0502020204030204" pitchFamily="34" charset="0"/>
            </a:rPr>
            <a:t>ø</a:t>
          </a:r>
          <a:endParaRPr lang="en-US" sz="1200" kern="1200" dirty="0">
            <a:solidFill>
              <a:schemeClr val="tx1"/>
            </a:solidFill>
          </a:endParaRPr>
        </a:p>
        <a:p>
          <a:pPr marL="57150" lvl="1" indent="-57150" algn="l" defTabSz="400050">
            <a:lnSpc>
              <a:spcPct val="90000"/>
            </a:lnSpc>
            <a:spcBef>
              <a:spcPct val="0"/>
            </a:spcBef>
            <a:spcAft>
              <a:spcPct val="15000"/>
            </a:spcAft>
            <a:buChar char="•"/>
          </a:pPr>
          <a:r>
            <a:rPr lang="en-CA" sz="900" kern="1200" dirty="0">
              <a:solidFill>
                <a:schemeClr val="tx1"/>
              </a:solidFill>
            </a:rPr>
            <a:t>NAA</a:t>
          </a:r>
          <a:endParaRPr lang="en-US" sz="900" kern="1200" dirty="0">
            <a:solidFill>
              <a:schemeClr val="tx1"/>
            </a:solidFill>
          </a:endParaRPr>
        </a:p>
      </dsp:txBody>
      <dsp:txXfrm>
        <a:off x="2890733" y="1629924"/>
        <a:ext cx="970021" cy="1077418"/>
      </dsp:txXfrm>
    </dsp:sp>
    <dsp:sp modelId="{7D304540-F7AE-4498-A867-AFDD848DF59E}">
      <dsp:nvSpPr>
        <dsp:cNvPr id="0" name=""/>
        <dsp:cNvSpPr/>
      </dsp:nvSpPr>
      <dsp:spPr>
        <a:xfrm>
          <a:off x="3726604" y="1215465"/>
          <a:ext cx="194515" cy="1936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3726604" y="1254186"/>
        <a:ext cx="136433" cy="116165"/>
      </dsp:txXfrm>
    </dsp:sp>
    <dsp:sp modelId="{894CC094-9BF7-4EAA-96BD-6E9BC5515F9B}">
      <dsp:nvSpPr>
        <dsp:cNvPr id="0" name=""/>
        <dsp:cNvSpPr/>
      </dsp:nvSpPr>
      <dsp:spPr>
        <a:xfrm>
          <a:off x="4087847" y="909399"/>
          <a:ext cx="805739" cy="805739"/>
        </a:xfrm>
        <a:prstGeom prst="roundRect">
          <a:avLst>
            <a:gd name="adj" fmla="val 10000"/>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1B4438-F7F0-4F3A-BC55-6C6FBD8921B5}">
      <dsp:nvSpPr>
        <dsp:cNvPr id="0" name=""/>
        <dsp:cNvSpPr/>
      </dsp:nvSpPr>
      <dsp:spPr>
        <a:xfrm>
          <a:off x="4222051" y="1599745"/>
          <a:ext cx="1030379" cy="1137776"/>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CA" sz="1000" kern="1200" dirty="0">
              <a:solidFill>
                <a:schemeClr val="tx1"/>
              </a:solidFill>
            </a:rPr>
            <a:t>Early 8-15 mm </a:t>
          </a:r>
          <a:r>
            <a:rPr lang="en-CA" sz="1000" kern="1200" dirty="0">
              <a:solidFill>
                <a:schemeClr val="tx1"/>
              </a:solidFill>
              <a:latin typeface="Calibri" panose="020F0502020204030204" pitchFamily="34" charset="0"/>
              <a:cs typeface="Calibri" panose="020F0502020204030204" pitchFamily="34" charset="0"/>
            </a:rPr>
            <a:t>ø</a:t>
          </a:r>
          <a:r>
            <a:rPr lang="en-CA" sz="1000" kern="1200" dirty="0">
              <a:solidFill>
                <a:schemeClr val="tx1"/>
              </a:solidFill>
            </a:rPr>
            <a:t> diameter</a:t>
          </a:r>
          <a:endParaRPr lang="en-US" sz="1000" kern="1200" dirty="0">
            <a:solidFill>
              <a:schemeClr val="tx1"/>
            </a:solidFill>
          </a:endParaRPr>
        </a:p>
        <a:p>
          <a:pPr marL="57150" lvl="1" indent="-57150" algn="l" defTabSz="355600">
            <a:lnSpc>
              <a:spcPct val="90000"/>
            </a:lnSpc>
            <a:spcBef>
              <a:spcPct val="0"/>
            </a:spcBef>
            <a:spcAft>
              <a:spcPct val="15000"/>
            </a:spcAft>
            <a:buChar char="•"/>
          </a:pPr>
          <a:r>
            <a:rPr lang="en-CA" sz="800" kern="1200" dirty="0">
              <a:solidFill>
                <a:schemeClr val="tx1"/>
              </a:solidFill>
            </a:rPr>
            <a:t>6-BA</a:t>
          </a:r>
          <a:endParaRPr lang="en-US" sz="800" kern="1200" dirty="0">
            <a:solidFill>
              <a:schemeClr val="tx1"/>
            </a:solidFill>
          </a:endParaRPr>
        </a:p>
        <a:p>
          <a:pPr marL="57150" lvl="1" indent="-57150" algn="l" defTabSz="355600">
            <a:lnSpc>
              <a:spcPct val="90000"/>
            </a:lnSpc>
            <a:spcBef>
              <a:spcPct val="0"/>
            </a:spcBef>
            <a:spcAft>
              <a:spcPct val="15000"/>
            </a:spcAft>
            <a:buChar char="•"/>
          </a:pPr>
          <a:r>
            <a:rPr lang="en-CA" sz="800" kern="1200" dirty="0">
              <a:solidFill>
                <a:schemeClr val="tx1"/>
              </a:solidFill>
            </a:rPr>
            <a:t>Carbaryl</a:t>
          </a:r>
          <a:endParaRPr lang="en-US" sz="800" kern="1200" dirty="0">
            <a:solidFill>
              <a:schemeClr val="tx1"/>
            </a:solidFill>
          </a:endParaRPr>
        </a:p>
        <a:p>
          <a:pPr marL="57150" lvl="1" indent="-57150" algn="l" defTabSz="355600">
            <a:lnSpc>
              <a:spcPct val="90000"/>
            </a:lnSpc>
            <a:spcBef>
              <a:spcPct val="0"/>
            </a:spcBef>
            <a:spcAft>
              <a:spcPct val="15000"/>
            </a:spcAft>
            <a:buChar char="•"/>
          </a:pPr>
          <a:r>
            <a:rPr lang="en-CA" sz="800" kern="1200" dirty="0">
              <a:solidFill>
                <a:schemeClr val="tx1"/>
              </a:solidFill>
            </a:rPr>
            <a:t>NAA</a:t>
          </a:r>
          <a:endParaRPr lang="en-US" sz="800" kern="1200" dirty="0">
            <a:solidFill>
              <a:schemeClr val="tx1"/>
            </a:solidFill>
          </a:endParaRPr>
        </a:p>
        <a:p>
          <a:pPr marL="57150" lvl="1" indent="-57150" algn="l" defTabSz="355600">
            <a:lnSpc>
              <a:spcPct val="90000"/>
            </a:lnSpc>
            <a:spcBef>
              <a:spcPct val="0"/>
            </a:spcBef>
            <a:spcAft>
              <a:spcPct val="15000"/>
            </a:spcAft>
            <a:buChar char="•"/>
          </a:pPr>
          <a:r>
            <a:rPr lang="en-CA" sz="800" kern="1200" dirty="0">
              <a:solidFill>
                <a:schemeClr val="tx1"/>
              </a:solidFill>
            </a:rPr>
            <a:t>(1-ACC)</a:t>
          </a:r>
          <a:endParaRPr lang="en-US" sz="800" kern="1200" dirty="0">
            <a:solidFill>
              <a:schemeClr val="tx1"/>
            </a:solidFill>
          </a:endParaRPr>
        </a:p>
        <a:p>
          <a:pPr marL="57150" lvl="1" indent="-57150" algn="l" defTabSz="355600">
            <a:lnSpc>
              <a:spcPct val="90000"/>
            </a:lnSpc>
            <a:spcBef>
              <a:spcPct val="0"/>
            </a:spcBef>
            <a:spcAft>
              <a:spcPct val="15000"/>
            </a:spcAft>
            <a:buChar char="•"/>
          </a:pPr>
          <a:r>
            <a:rPr lang="en-CA" sz="800" kern="1200" dirty="0">
              <a:solidFill>
                <a:schemeClr val="tx1"/>
              </a:solidFill>
            </a:rPr>
            <a:t>(Metamitron)</a:t>
          </a:r>
          <a:endParaRPr lang="en-US" sz="800" kern="1200" dirty="0">
            <a:solidFill>
              <a:schemeClr val="tx1"/>
            </a:solidFill>
          </a:endParaRPr>
        </a:p>
      </dsp:txBody>
      <dsp:txXfrm>
        <a:off x="4252230" y="1629924"/>
        <a:ext cx="970021" cy="1077418"/>
      </dsp:txXfrm>
    </dsp:sp>
    <dsp:sp modelId="{D0B1CAE1-37DC-4FA5-8998-189CF8455E9F}">
      <dsp:nvSpPr>
        <dsp:cNvPr id="0" name=""/>
        <dsp:cNvSpPr/>
      </dsp:nvSpPr>
      <dsp:spPr>
        <a:xfrm>
          <a:off x="5088101" y="1215465"/>
          <a:ext cx="194515" cy="1936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5088101" y="1254186"/>
        <a:ext cx="136433" cy="116165"/>
      </dsp:txXfrm>
    </dsp:sp>
    <dsp:sp modelId="{DA5FFBC2-FF65-4C3F-AC6D-7B7DEBB110E1}">
      <dsp:nvSpPr>
        <dsp:cNvPr id="0" name=""/>
        <dsp:cNvSpPr/>
      </dsp:nvSpPr>
      <dsp:spPr>
        <a:xfrm>
          <a:off x="5449343" y="909399"/>
          <a:ext cx="805739" cy="805739"/>
        </a:xfrm>
        <a:prstGeom prst="roundRect">
          <a:avLst>
            <a:gd name="adj" fmla="val 10000"/>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FF2A92-1466-4C11-ABA6-DFBC44B74236}">
      <dsp:nvSpPr>
        <dsp:cNvPr id="0" name=""/>
        <dsp:cNvSpPr/>
      </dsp:nvSpPr>
      <dsp:spPr>
        <a:xfrm>
          <a:off x="5583548" y="1599745"/>
          <a:ext cx="1030379" cy="1137776"/>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CA" sz="1000" kern="1200" dirty="0">
              <a:solidFill>
                <a:schemeClr val="tx1"/>
              </a:solidFill>
            </a:rPr>
            <a:t>Late 15-25 mm fruitlet diameter</a:t>
          </a:r>
          <a:endParaRPr lang="en-US" sz="1000" kern="1200" dirty="0">
            <a:solidFill>
              <a:schemeClr val="tx1"/>
            </a:solidFill>
          </a:endParaRPr>
        </a:p>
        <a:p>
          <a:pPr marL="57150" lvl="1" indent="-57150" algn="l" defTabSz="355600">
            <a:lnSpc>
              <a:spcPct val="90000"/>
            </a:lnSpc>
            <a:spcBef>
              <a:spcPct val="0"/>
            </a:spcBef>
            <a:spcAft>
              <a:spcPct val="15000"/>
            </a:spcAft>
            <a:buChar char="•"/>
          </a:pPr>
          <a:r>
            <a:rPr lang="en-CA" sz="800" kern="1200" dirty="0">
              <a:solidFill>
                <a:schemeClr val="tx1"/>
              </a:solidFill>
            </a:rPr>
            <a:t>(1-ACC)</a:t>
          </a:r>
          <a:endParaRPr lang="en-US" sz="800" kern="1200" dirty="0">
            <a:solidFill>
              <a:schemeClr val="tx1"/>
            </a:solidFill>
          </a:endParaRPr>
        </a:p>
        <a:p>
          <a:pPr marL="57150" lvl="1" indent="-57150" algn="l" defTabSz="355600">
            <a:lnSpc>
              <a:spcPct val="90000"/>
            </a:lnSpc>
            <a:spcBef>
              <a:spcPct val="0"/>
            </a:spcBef>
            <a:spcAft>
              <a:spcPct val="15000"/>
            </a:spcAft>
            <a:buChar char="•"/>
          </a:pPr>
          <a:r>
            <a:rPr lang="en-CA" sz="800" kern="1200" dirty="0">
              <a:solidFill>
                <a:schemeClr val="tx1"/>
              </a:solidFill>
            </a:rPr>
            <a:t>(Metamitron)</a:t>
          </a:r>
          <a:endParaRPr lang="en-US" sz="800" kern="1200" dirty="0">
            <a:solidFill>
              <a:schemeClr val="tx1"/>
            </a:solidFill>
          </a:endParaRPr>
        </a:p>
        <a:p>
          <a:pPr marL="57150" lvl="1" indent="-57150" algn="l" defTabSz="355600">
            <a:lnSpc>
              <a:spcPct val="90000"/>
            </a:lnSpc>
            <a:spcBef>
              <a:spcPct val="0"/>
            </a:spcBef>
            <a:spcAft>
              <a:spcPct val="15000"/>
            </a:spcAft>
            <a:buChar char="•"/>
          </a:pPr>
          <a:r>
            <a:rPr lang="en-CA" sz="800" kern="1200" dirty="0">
              <a:solidFill>
                <a:schemeClr val="tx1"/>
              </a:solidFill>
            </a:rPr>
            <a:t>(Ethephon)</a:t>
          </a:r>
          <a:endParaRPr lang="en-US" sz="800" kern="1200" dirty="0">
            <a:solidFill>
              <a:schemeClr val="tx1"/>
            </a:solidFill>
          </a:endParaRPr>
        </a:p>
      </dsp:txBody>
      <dsp:txXfrm>
        <a:off x="5613727" y="1629924"/>
        <a:ext cx="970021" cy="1077418"/>
      </dsp:txXfrm>
    </dsp:sp>
    <dsp:sp modelId="{36BA9D67-2D5E-4939-A670-2EA711724211}">
      <dsp:nvSpPr>
        <dsp:cNvPr id="0" name=""/>
        <dsp:cNvSpPr/>
      </dsp:nvSpPr>
      <dsp:spPr>
        <a:xfrm>
          <a:off x="6449598" y="1215465"/>
          <a:ext cx="194515" cy="1936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6449598" y="1254186"/>
        <a:ext cx="136433" cy="116165"/>
      </dsp:txXfrm>
    </dsp:sp>
    <dsp:sp modelId="{C3B65F60-4F29-4AB1-9CF7-4D3F54B0FAA6}">
      <dsp:nvSpPr>
        <dsp:cNvPr id="0" name=""/>
        <dsp:cNvSpPr/>
      </dsp:nvSpPr>
      <dsp:spPr>
        <a:xfrm>
          <a:off x="6810840" y="909399"/>
          <a:ext cx="805739" cy="805739"/>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9000" r="-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EA7CB7-C81A-4E6F-AD95-5FC1753FBAA7}">
      <dsp:nvSpPr>
        <dsp:cNvPr id="0" name=""/>
        <dsp:cNvSpPr/>
      </dsp:nvSpPr>
      <dsp:spPr>
        <a:xfrm>
          <a:off x="6945044" y="1599745"/>
          <a:ext cx="1030379" cy="1137776"/>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dirty="0">
              <a:solidFill>
                <a:schemeClr val="tx1"/>
              </a:solidFill>
            </a:rPr>
            <a:t>Hand thinning </a:t>
          </a:r>
          <a:endParaRPr lang="en-US" sz="1200" kern="1200" dirty="0">
            <a:solidFill>
              <a:schemeClr val="tx1"/>
            </a:solidFill>
          </a:endParaRPr>
        </a:p>
      </dsp:txBody>
      <dsp:txXfrm>
        <a:off x="6975223" y="1629924"/>
        <a:ext cx="970021" cy="1077418"/>
      </dsp:txXfrm>
    </dsp:sp>
    <dsp:sp modelId="{FC65EC4A-AB5D-41BC-93FE-060C75F06448}">
      <dsp:nvSpPr>
        <dsp:cNvPr id="0" name=""/>
        <dsp:cNvSpPr/>
      </dsp:nvSpPr>
      <dsp:spPr>
        <a:xfrm>
          <a:off x="7811094" y="1215465"/>
          <a:ext cx="194515" cy="1936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7811094" y="1254186"/>
        <a:ext cx="136433" cy="116165"/>
      </dsp:txXfrm>
    </dsp:sp>
    <dsp:sp modelId="{880BF60D-DBF3-4AF1-B157-872425883791}">
      <dsp:nvSpPr>
        <dsp:cNvPr id="0" name=""/>
        <dsp:cNvSpPr/>
      </dsp:nvSpPr>
      <dsp:spPr>
        <a:xfrm>
          <a:off x="8172337" y="909399"/>
          <a:ext cx="805739" cy="805739"/>
        </a:xfrm>
        <a:prstGeom prst="roundRect">
          <a:avLst>
            <a:gd name="adj" fmla="val 10000"/>
          </a:avLst>
        </a:prstGeom>
        <a:blipFill>
          <a:blip xmlns:r="http://schemas.openxmlformats.org/officeDocument/2006/relationships" r:embed="rId7"/>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9F6247-5B00-4FFE-A73E-080BE635B062}">
      <dsp:nvSpPr>
        <dsp:cNvPr id="0" name=""/>
        <dsp:cNvSpPr/>
      </dsp:nvSpPr>
      <dsp:spPr>
        <a:xfrm>
          <a:off x="8194540" y="1599745"/>
          <a:ext cx="1030379" cy="1137776"/>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dirty="0">
              <a:solidFill>
                <a:schemeClr val="tx1"/>
              </a:solidFill>
            </a:rPr>
            <a:t>Target Fruit size</a:t>
          </a:r>
          <a:endParaRPr lang="en-US" sz="1200" kern="1200" dirty="0">
            <a:solidFill>
              <a:schemeClr val="tx1"/>
            </a:solidFill>
          </a:endParaRPr>
        </a:p>
      </dsp:txBody>
      <dsp:txXfrm>
        <a:off x="8224719" y="1629924"/>
        <a:ext cx="970021" cy="10774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81258-C955-4AEE-841A-9E66C5889562}">
      <dsp:nvSpPr>
        <dsp:cNvPr id="0" name=""/>
        <dsp:cNvSpPr/>
      </dsp:nvSpPr>
      <dsp:spPr>
        <a:xfrm>
          <a:off x="3571913" y="18460"/>
          <a:ext cx="2114473" cy="1131490"/>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dirty="0"/>
            <a:t>Stress within the fruit</a:t>
          </a:r>
          <a:endParaRPr lang="en-US" sz="1800" kern="1200" dirty="0"/>
        </a:p>
      </dsp:txBody>
      <dsp:txXfrm>
        <a:off x="3605053" y="51600"/>
        <a:ext cx="2048193" cy="1065210"/>
      </dsp:txXfrm>
    </dsp:sp>
    <dsp:sp modelId="{7FC7D2BB-9497-4F32-8766-7628354610C8}">
      <dsp:nvSpPr>
        <dsp:cNvPr id="0" name=""/>
        <dsp:cNvSpPr/>
      </dsp:nvSpPr>
      <dsp:spPr>
        <a:xfrm rot="5400000">
          <a:off x="4434678" y="1154660"/>
          <a:ext cx="388942" cy="5091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4476399" y="1214774"/>
        <a:ext cx="305502" cy="272259"/>
      </dsp:txXfrm>
    </dsp:sp>
    <dsp:sp modelId="{DC18F57D-7ED0-464B-8486-196F384CF356}">
      <dsp:nvSpPr>
        <dsp:cNvPr id="0" name=""/>
        <dsp:cNvSpPr/>
      </dsp:nvSpPr>
      <dsp:spPr>
        <a:xfrm>
          <a:off x="3571913" y="1668541"/>
          <a:ext cx="2114473" cy="11314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dirty="0"/>
            <a:t>Increased sensitivity of the abscission zone to ethylene</a:t>
          </a:r>
          <a:endParaRPr lang="en-US" sz="1800" kern="1200" dirty="0"/>
        </a:p>
      </dsp:txBody>
      <dsp:txXfrm>
        <a:off x="3605053" y="1701681"/>
        <a:ext cx="2048193" cy="1065210"/>
      </dsp:txXfrm>
    </dsp:sp>
    <dsp:sp modelId="{E3DE4BF4-33F1-45BA-96E5-0DA4AE3203EE}">
      <dsp:nvSpPr>
        <dsp:cNvPr id="0" name=""/>
        <dsp:cNvSpPr/>
      </dsp:nvSpPr>
      <dsp:spPr>
        <a:xfrm rot="5400000">
          <a:off x="4406235" y="2842666"/>
          <a:ext cx="445829" cy="5091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4476399" y="2874337"/>
        <a:ext cx="305502" cy="312080"/>
      </dsp:txXfrm>
    </dsp:sp>
    <dsp:sp modelId="{50B5359C-DEB4-4261-8597-13C157B77212}">
      <dsp:nvSpPr>
        <dsp:cNvPr id="0" name=""/>
        <dsp:cNvSpPr/>
      </dsp:nvSpPr>
      <dsp:spPr>
        <a:xfrm>
          <a:off x="3571913" y="3394472"/>
          <a:ext cx="2114473" cy="1131490"/>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dirty="0"/>
            <a:t>Activation of the fruit abscission zone</a:t>
          </a:r>
          <a:endParaRPr lang="en-US" sz="1800" kern="1200" dirty="0"/>
        </a:p>
      </dsp:txBody>
      <dsp:txXfrm>
        <a:off x="3605053" y="3427612"/>
        <a:ext cx="2048193" cy="106521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0.26021</cdr:x>
      <cdr:y>0.37399</cdr:y>
    </cdr:from>
    <cdr:to>
      <cdr:x>0.33772</cdr:x>
      <cdr:y>0.48266</cdr:y>
    </cdr:to>
    <cdr:sp macro="" textlink="">
      <cdr:nvSpPr>
        <cdr:cNvPr id="2" name="TextBox 1">
          <a:extLst xmlns:a="http://schemas.openxmlformats.org/drawingml/2006/main">
            <a:ext uri="{FF2B5EF4-FFF2-40B4-BE49-F238E27FC236}">
              <a16:creationId xmlns:a16="http://schemas.microsoft.com/office/drawing/2014/main" id="{5CC5FAAC-2F40-4006-921F-49C009A6E2AF}"/>
            </a:ext>
          </a:extLst>
        </cdr:cNvPr>
        <cdr:cNvSpPr txBox="1"/>
      </cdr:nvSpPr>
      <cdr:spPr>
        <a:xfrm xmlns:a="http://schemas.openxmlformats.org/drawingml/2006/main">
          <a:off x="1193800" y="1027114"/>
          <a:ext cx="355600" cy="2984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cd</a:t>
          </a:r>
        </a:p>
      </cdr:txBody>
    </cdr:sp>
  </cdr:relSizeAnchor>
  <cdr:relSizeAnchor xmlns:cdr="http://schemas.openxmlformats.org/drawingml/2006/chartDrawing">
    <cdr:from>
      <cdr:x>0.57578</cdr:x>
      <cdr:y>0.27977</cdr:y>
    </cdr:from>
    <cdr:to>
      <cdr:x>0.64775</cdr:x>
      <cdr:y>0.36012</cdr:y>
    </cdr:to>
    <cdr:sp macro="" textlink="">
      <cdr:nvSpPr>
        <cdr:cNvPr id="3" name="TextBox 1">
          <a:extLst xmlns:a="http://schemas.openxmlformats.org/drawingml/2006/main">
            <a:ext uri="{FF2B5EF4-FFF2-40B4-BE49-F238E27FC236}">
              <a16:creationId xmlns:a16="http://schemas.microsoft.com/office/drawing/2014/main" id="{D4933B03-3842-40C6-8178-44DD508CC1C5}"/>
            </a:ext>
          </a:extLst>
        </cdr:cNvPr>
        <cdr:cNvSpPr txBox="1"/>
      </cdr:nvSpPr>
      <cdr:spPr>
        <a:xfrm xmlns:a="http://schemas.openxmlformats.org/drawingml/2006/main">
          <a:off x="2641600" y="768350"/>
          <a:ext cx="330200" cy="2206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ab</a:t>
          </a:r>
        </a:p>
      </cdr:txBody>
    </cdr:sp>
  </cdr:relSizeAnchor>
  <cdr:relSizeAnchor xmlns:cdr="http://schemas.openxmlformats.org/drawingml/2006/chartDrawing">
    <cdr:from>
      <cdr:x>0.46782</cdr:x>
      <cdr:y>0.23584</cdr:y>
    </cdr:from>
    <cdr:to>
      <cdr:x>0.51782</cdr:x>
      <cdr:y>0.3348</cdr:y>
    </cdr:to>
    <cdr:sp macro="" textlink="">
      <cdr:nvSpPr>
        <cdr:cNvPr id="4" name="TextBox 1">
          <a:extLst xmlns:a="http://schemas.openxmlformats.org/drawingml/2006/main">
            <a:ext uri="{FF2B5EF4-FFF2-40B4-BE49-F238E27FC236}">
              <a16:creationId xmlns:a16="http://schemas.microsoft.com/office/drawing/2014/main" id="{D4933B03-3842-40C6-8178-44DD508CC1C5}"/>
            </a:ext>
          </a:extLst>
        </cdr:cNvPr>
        <cdr:cNvSpPr txBox="1"/>
      </cdr:nvSpPr>
      <cdr:spPr>
        <a:xfrm xmlns:a="http://schemas.openxmlformats.org/drawingml/2006/main">
          <a:off x="2146300" y="647700"/>
          <a:ext cx="229394" cy="27177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a:t>
          </a:r>
        </a:p>
      </cdr:txBody>
    </cdr:sp>
  </cdr:relSizeAnchor>
  <cdr:relSizeAnchor xmlns:cdr="http://schemas.openxmlformats.org/drawingml/2006/chartDrawing">
    <cdr:from>
      <cdr:x>0.36817</cdr:x>
      <cdr:y>0.4185</cdr:y>
    </cdr:from>
    <cdr:to>
      <cdr:x>0.41817</cdr:x>
      <cdr:y>0.51746</cdr:y>
    </cdr:to>
    <cdr:sp macro="" textlink="">
      <cdr:nvSpPr>
        <cdr:cNvPr id="5" name="TextBox 1">
          <a:extLst xmlns:a="http://schemas.openxmlformats.org/drawingml/2006/main">
            <a:ext uri="{FF2B5EF4-FFF2-40B4-BE49-F238E27FC236}">
              <a16:creationId xmlns:a16="http://schemas.microsoft.com/office/drawing/2014/main" id="{D4933B03-3842-40C6-8178-44DD508CC1C5}"/>
            </a:ext>
          </a:extLst>
        </cdr:cNvPr>
        <cdr:cNvSpPr txBox="1"/>
      </cdr:nvSpPr>
      <cdr:spPr>
        <a:xfrm xmlns:a="http://schemas.openxmlformats.org/drawingml/2006/main">
          <a:off x="1689100" y="1149350"/>
          <a:ext cx="229394" cy="27177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d</a:t>
          </a:r>
        </a:p>
      </cdr:txBody>
    </cdr:sp>
  </cdr:relSizeAnchor>
  <cdr:relSizeAnchor xmlns:cdr="http://schemas.openxmlformats.org/drawingml/2006/chartDrawing">
    <cdr:from>
      <cdr:x>0.15779</cdr:x>
      <cdr:y>0.22659</cdr:y>
    </cdr:from>
    <cdr:to>
      <cdr:x>0.20779</cdr:x>
      <cdr:y>0.32555</cdr:y>
    </cdr:to>
    <cdr:sp macro="" textlink="">
      <cdr:nvSpPr>
        <cdr:cNvPr id="6" name="TextBox 1">
          <a:extLst xmlns:a="http://schemas.openxmlformats.org/drawingml/2006/main">
            <a:ext uri="{FF2B5EF4-FFF2-40B4-BE49-F238E27FC236}">
              <a16:creationId xmlns:a16="http://schemas.microsoft.com/office/drawing/2014/main" id="{D4933B03-3842-40C6-8178-44DD508CC1C5}"/>
            </a:ext>
          </a:extLst>
        </cdr:cNvPr>
        <cdr:cNvSpPr txBox="1"/>
      </cdr:nvSpPr>
      <cdr:spPr>
        <a:xfrm xmlns:a="http://schemas.openxmlformats.org/drawingml/2006/main">
          <a:off x="723900" y="622300"/>
          <a:ext cx="229394" cy="27177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a:t>
          </a:r>
        </a:p>
      </cdr:txBody>
    </cdr:sp>
  </cdr:relSizeAnchor>
  <cdr:relSizeAnchor xmlns:cdr="http://schemas.openxmlformats.org/drawingml/2006/chartDrawing">
    <cdr:from>
      <cdr:x>0.40047</cdr:x>
      <cdr:y>0.33422</cdr:y>
    </cdr:from>
    <cdr:to>
      <cdr:x>0.59953</cdr:x>
      <cdr:y>0.66578</cdr:y>
    </cdr:to>
    <cdr:sp macro="" textlink="">
      <cdr:nvSpPr>
        <cdr:cNvPr id="8" name="TextBox 7">
          <a:extLst xmlns:a="http://schemas.openxmlformats.org/drawingml/2006/main">
            <a:ext uri="{FF2B5EF4-FFF2-40B4-BE49-F238E27FC236}">
              <a16:creationId xmlns:a16="http://schemas.microsoft.com/office/drawing/2014/main" id="{24FFD9F2-A001-4ABF-9233-56AA74A85AD9}"/>
            </a:ext>
          </a:extLst>
        </cdr:cNvPr>
        <cdr:cNvSpPr txBox="1"/>
      </cdr:nvSpPr>
      <cdr:spPr>
        <a:xfrm xmlns:a="http://schemas.openxmlformats.org/drawingml/2006/main">
          <a:off x="1839624" y="921760"/>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0.80094</cdr:x>
      <cdr:y>0.33956</cdr:y>
    </cdr:from>
    <cdr:to>
      <cdr:x>1</cdr:x>
      <cdr:y>0.67111</cdr:y>
    </cdr:to>
    <cdr:sp macro="" textlink="">
      <cdr:nvSpPr>
        <cdr:cNvPr id="9" name="TextBox 8">
          <a:extLst xmlns:a="http://schemas.openxmlformats.org/drawingml/2006/main">
            <a:ext uri="{FF2B5EF4-FFF2-40B4-BE49-F238E27FC236}">
              <a16:creationId xmlns:a16="http://schemas.microsoft.com/office/drawing/2014/main" id="{C431F55A-318D-46A3-8256-E5B947AE0DF4}"/>
            </a:ext>
          </a:extLst>
        </cdr:cNvPr>
        <cdr:cNvSpPr txBox="1"/>
      </cdr:nvSpPr>
      <cdr:spPr>
        <a:xfrm xmlns:a="http://schemas.openxmlformats.org/drawingml/2006/main">
          <a:off x="3679248" y="93648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0.87257</cdr:x>
      <cdr:y>0.3741</cdr:y>
    </cdr:from>
    <cdr:to>
      <cdr:x>0.97078</cdr:x>
      <cdr:y>0.55181</cdr:y>
    </cdr:to>
    <cdr:sp macro="" textlink="">
      <cdr:nvSpPr>
        <cdr:cNvPr id="10" name="TextBox 9">
          <a:extLst xmlns:a="http://schemas.openxmlformats.org/drawingml/2006/main">
            <a:ext uri="{FF2B5EF4-FFF2-40B4-BE49-F238E27FC236}">
              <a16:creationId xmlns:a16="http://schemas.microsoft.com/office/drawing/2014/main" id="{234FA284-ECDE-45C7-93B0-AFF3DBDB73C0}"/>
            </a:ext>
          </a:extLst>
        </cdr:cNvPr>
        <cdr:cNvSpPr txBox="1"/>
      </cdr:nvSpPr>
      <cdr:spPr>
        <a:xfrm xmlns:a="http://schemas.openxmlformats.org/drawingml/2006/main">
          <a:off x="4008293" y="1031731"/>
          <a:ext cx="451139" cy="49010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cd</a:t>
          </a:r>
        </a:p>
      </cdr:txBody>
    </cdr:sp>
  </cdr:relSizeAnchor>
  <cdr:relSizeAnchor xmlns:cdr="http://schemas.openxmlformats.org/drawingml/2006/chartDrawing">
    <cdr:from>
      <cdr:x>0.77903</cdr:x>
      <cdr:y>0.36401</cdr:y>
    </cdr:from>
    <cdr:to>
      <cdr:x>0.87724</cdr:x>
      <cdr:y>0.54172</cdr:y>
    </cdr:to>
    <cdr:sp macro="" textlink="">
      <cdr:nvSpPr>
        <cdr:cNvPr id="11" name="TextBox 1">
          <a:extLst xmlns:a="http://schemas.openxmlformats.org/drawingml/2006/main">
            <a:ext uri="{FF2B5EF4-FFF2-40B4-BE49-F238E27FC236}">
              <a16:creationId xmlns:a16="http://schemas.microsoft.com/office/drawing/2014/main" id="{459705AE-9429-4180-A02B-9172E123BDDE}"/>
            </a:ext>
          </a:extLst>
        </cdr:cNvPr>
        <cdr:cNvSpPr txBox="1"/>
      </cdr:nvSpPr>
      <cdr:spPr>
        <a:xfrm xmlns:a="http://schemas.openxmlformats.org/drawingml/2006/main">
          <a:off x="3578582" y="1003911"/>
          <a:ext cx="451143" cy="49011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cd</a:t>
          </a:r>
        </a:p>
      </cdr:txBody>
    </cdr:sp>
  </cdr:relSizeAnchor>
  <cdr:relSizeAnchor xmlns:cdr="http://schemas.openxmlformats.org/drawingml/2006/chartDrawing">
    <cdr:from>
      <cdr:x>0.67514</cdr:x>
      <cdr:y>0.34975</cdr:y>
    </cdr:from>
    <cdr:to>
      <cdr:x>0.77335</cdr:x>
      <cdr:y>0.52746</cdr:y>
    </cdr:to>
    <cdr:sp macro="" textlink="">
      <cdr:nvSpPr>
        <cdr:cNvPr id="12" name="TextBox 1">
          <a:extLst xmlns:a="http://schemas.openxmlformats.org/drawingml/2006/main">
            <a:ext uri="{FF2B5EF4-FFF2-40B4-BE49-F238E27FC236}">
              <a16:creationId xmlns:a16="http://schemas.microsoft.com/office/drawing/2014/main" id="{459705AE-9429-4180-A02B-9172E123BDDE}"/>
            </a:ext>
          </a:extLst>
        </cdr:cNvPr>
        <cdr:cNvSpPr txBox="1"/>
      </cdr:nvSpPr>
      <cdr:spPr>
        <a:xfrm xmlns:a="http://schemas.openxmlformats.org/drawingml/2006/main">
          <a:off x="3101339" y="964582"/>
          <a:ext cx="451143" cy="49011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cd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1" name="Rectangle 5"/>
          <p:cNvSpPr>
            <a:spLocks noGrp="1" noChangeArrowheads="1"/>
          </p:cNvSpPr>
          <p:nvPr>
            <p:ph type="sldNum" sz="quarter" idx="3"/>
          </p:nvPr>
        </p:nvSpPr>
        <p:spPr bwMode="auto">
          <a:xfrm>
            <a:off x="3795666" y="8563197"/>
            <a:ext cx="2972097" cy="464205"/>
          </a:xfrm>
          <a:prstGeom prst="rect">
            <a:avLst/>
          </a:prstGeom>
          <a:noFill/>
          <a:ln w="9525">
            <a:noFill/>
            <a:miter lim="800000"/>
            <a:headEnd/>
            <a:tailEnd/>
          </a:ln>
          <a:effectLst/>
        </p:spPr>
        <p:txBody>
          <a:bodyPr vert="horz" wrap="square" lIns="93039" tIns="46522" rIns="93039" bIns="46522" numCol="1" anchor="b" anchorCtr="0" compatLnSpc="1">
            <a:prstTxWarp prst="textNoShape">
              <a:avLst/>
            </a:prstTxWarp>
          </a:bodyPr>
          <a:lstStyle>
            <a:lvl1pPr algn="r" defTabSz="923100">
              <a:spcBef>
                <a:spcPct val="0"/>
              </a:spcBef>
              <a:buClrTx/>
              <a:buSzTx/>
              <a:buFontTx/>
              <a:buNone/>
              <a:defRPr sz="1200"/>
            </a:lvl1pPr>
          </a:lstStyle>
          <a:p>
            <a:pPr>
              <a:defRPr/>
            </a:pPr>
            <a:r>
              <a:rPr lang="en-US" dirty="0"/>
              <a:t>Page </a:t>
            </a:r>
            <a:fld id="{DA11B26E-05F5-4ED7-B253-2CBA12CC5C4E}" type="slidenum">
              <a:rPr lang="en-US"/>
              <a:pPr>
                <a:defRPr/>
              </a:pPr>
              <a:t>‹#›</a:t>
            </a:fld>
            <a:endParaRPr lang="en-US" dirty="0"/>
          </a:p>
        </p:txBody>
      </p:sp>
      <p:sp>
        <p:nvSpPr>
          <p:cNvPr id="26627" name="Line 6"/>
          <p:cNvSpPr>
            <a:spLocks noChangeShapeType="1"/>
          </p:cNvSpPr>
          <p:nvPr/>
        </p:nvSpPr>
        <p:spPr bwMode="auto">
          <a:xfrm>
            <a:off x="0" y="613305"/>
            <a:ext cx="685800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lIns="91835" tIns="45918" rIns="91835" bIns="45918"/>
          <a:lstStyle/>
          <a:p>
            <a:endParaRPr lang="en-CA" dirty="0"/>
          </a:p>
        </p:txBody>
      </p:sp>
      <p:sp>
        <p:nvSpPr>
          <p:cNvPr id="26628" name="Line 7"/>
          <p:cNvSpPr>
            <a:spLocks noChangeShapeType="1"/>
          </p:cNvSpPr>
          <p:nvPr/>
        </p:nvSpPr>
        <p:spPr bwMode="auto">
          <a:xfrm>
            <a:off x="0" y="8773785"/>
            <a:ext cx="685800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lIns="91835" tIns="45918" rIns="91835" bIns="45918"/>
          <a:lstStyle/>
          <a:p>
            <a:endParaRPr lang="en-CA" dirty="0"/>
          </a:p>
        </p:txBody>
      </p:sp>
      <p:sp>
        <p:nvSpPr>
          <p:cNvPr id="26629" name="Text Box 8"/>
          <p:cNvSpPr txBox="1">
            <a:spLocks noChangeArrowheads="1"/>
          </p:cNvSpPr>
          <p:nvPr/>
        </p:nvSpPr>
        <p:spPr bwMode="auto">
          <a:xfrm>
            <a:off x="0" y="8738432"/>
            <a:ext cx="6858000" cy="28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39" tIns="46522" rIns="93039" bIns="46522">
            <a:spAutoFit/>
          </a:bodyPr>
          <a:lstStyle>
            <a:lvl1pPr defTabSz="965200">
              <a:defRPr sz="3200">
                <a:solidFill>
                  <a:schemeClr val="tx1"/>
                </a:solidFill>
                <a:latin typeface="Arial" charset="0"/>
              </a:defRPr>
            </a:lvl1pPr>
            <a:lvl2pPr marL="742950" indent="-285750" defTabSz="965200">
              <a:defRPr sz="3200">
                <a:solidFill>
                  <a:schemeClr val="tx1"/>
                </a:solidFill>
                <a:latin typeface="Arial" charset="0"/>
              </a:defRPr>
            </a:lvl2pPr>
            <a:lvl3pPr marL="1143000" indent="-228600" defTabSz="965200">
              <a:defRPr sz="3200">
                <a:solidFill>
                  <a:schemeClr val="tx1"/>
                </a:solidFill>
                <a:latin typeface="Arial" charset="0"/>
              </a:defRPr>
            </a:lvl3pPr>
            <a:lvl4pPr marL="1600200" indent="-228600" defTabSz="965200">
              <a:defRPr sz="3200">
                <a:solidFill>
                  <a:schemeClr val="tx1"/>
                </a:solidFill>
                <a:latin typeface="Arial" charset="0"/>
              </a:defRPr>
            </a:lvl4pPr>
            <a:lvl5pPr marL="2057400" indent="-228600" defTabSz="965200">
              <a:defRPr sz="3200">
                <a:solidFill>
                  <a:schemeClr val="tx1"/>
                </a:solidFill>
                <a:latin typeface="Arial" charset="0"/>
              </a:defRPr>
            </a:lvl5pPr>
            <a:lvl6pPr marL="2514600" indent="-228600" defTabSz="965200" eaLnBrk="0" fontAlgn="base" hangingPunct="0">
              <a:spcBef>
                <a:spcPct val="20000"/>
              </a:spcBef>
              <a:spcAft>
                <a:spcPct val="0"/>
              </a:spcAft>
              <a:buClr>
                <a:schemeClr val="accent2"/>
              </a:buClr>
              <a:buSzPct val="75000"/>
              <a:buFont typeface="Monotype Sorts" pitchFamily="2" charset="2"/>
              <a:defRPr sz="3200">
                <a:solidFill>
                  <a:schemeClr val="tx1"/>
                </a:solidFill>
                <a:latin typeface="Arial" charset="0"/>
              </a:defRPr>
            </a:lvl6pPr>
            <a:lvl7pPr marL="2971800" indent="-228600" defTabSz="965200" eaLnBrk="0" fontAlgn="base" hangingPunct="0">
              <a:spcBef>
                <a:spcPct val="20000"/>
              </a:spcBef>
              <a:spcAft>
                <a:spcPct val="0"/>
              </a:spcAft>
              <a:buClr>
                <a:schemeClr val="accent2"/>
              </a:buClr>
              <a:buSzPct val="75000"/>
              <a:buFont typeface="Monotype Sorts" pitchFamily="2" charset="2"/>
              <a:defRPr sz="3200">
                <a:solidFill>
                  <a:schemeClr val="tx1"/>
                </a:solidFill>
                <a:latin typeface="Arial" charset="0"/>
              </a:defRPr>
            </a:lvl7pPr>
            <a:lvl8pPr marL="3429000" indent="-228600" defTabSz="965200" eaLnBrk="0" fontAlgn="base" hangingPunct="0">
              <a:spcBef>
                <a:spcPct val="20000"/>
              </a:spcBef>
              <a:spcAft>
                <a:spcPct val="0"/>
              </a:spcAft>
              <a:buClr>
                <a:schemeClr val="accent2"/>
              </a:buClr>
              <a:buSzPct val="75000"/>
              <a:buFont typeface="Monotype Sorts" pitchFamily="2" charset="2"/>
              <a:defRPr sz="3200">
                <a:solidFill>
                  <a:schemeClr val="tx1"/>
                </a:solidFill>
                <a:latin typeface="Arial" charset="0"/>
              </a:defRPr>
            </a:lvl8pPr>
            <a:lvl9pPr marL="3886200" indent="-228600" defTabSz="965200" eaLnBrk="0" fontAlgn="base" hangingPunct="0">
              <a:spcBef>
                <a:spcPct val="20000"/>
              </a:spcBef>
              <a:spcAft>
                <a:spcPct val="0"/>
              </a:spcAft>
              <a:buClr>
                <a:schemeClr val="accent2"/>
              </a:buClr>
              <a:buSzPct val="75000"/>
              <a:buFont typeface="Monotype Sorts" pitchFamily="2" charset="2"/>
              <a:defRPr sz="3200">
                <a:solidFill>
                  <a:schemeClr val="tx1"/>
                </a:solidFill>
                <a:latin typeface="Arial" charset="0"/>
              </a:defRPr>
            </a:lvl9pPr>
          </a:lstStyle>
          <a:p>
            <a:pPr>
              <a:spcBef>
                <a:spcPct val="50000"/>
              </a:spcBef>
              <a:defRPr/>
            </a:pPr>
            <a:r>
              <a:rPr lang="en-US" sz="1200" dirty="0"/>
              <a:t>2018 Feb 20  - Ontario Craft Cider Association AGM </a:t>
            </a:r>
            <a:r>
              <a:rPr lang="en-CA" sz="1200" dirty="0"/>
              <a:t>– J. Cline, University of Guelph</a:t>
            </a:r>
          </a:p>
        </p:txBody>
      </p:sp>
      <p:sp>
        <p:nvSpPr>
          <p:cNvPr id="2" name="TextBox 1">
            <a:extLst>
              <a:ext uri="{FF2B5EF4-FFF2-40B4-BE49-F238E27FC236}">
                <a16:creationId xmlns:a16="http://schemas.microsoft.com/office/drawing/2014/main" id="{2A187BCA-59E6-4A0C-A9E4-3E5F55B94A54}"/>
              </a:ext>
            </a:extLst>
          </p:cNvPr>
          <p:cNvSpPr txBox="1"/>
          <p:nvPr/>
        </p:nvSpPr>
        <p:spPr>
          <a:xfrm>
            <a:off x="372227" y="198044"/>
            <a:ext cx="6079707" cy="298006"/>
          </a:xfrm>
          <a:prstGeom prst="rect">
            <a:avLst/>
          </a:prstGeom>
          <a:noFill/>
        </p:spPr>
        <p:txBody>
          <a:bodyPr wrap="square" lIns="87316" tIns="43658" rIns="87316" bIns="43658" rtlCol="0">
            <a:spAutoFit/>
          </a:bodyPr>
          <a:lstStyle/>
          <a:p>
            <a:pPr algn="ctr"/>
            <a:r>
              <a:rPr lang="en-CA" sz="1300" dirty="0"/>
              <a:t>Horticulture and Juice Quality Attributes of European Cider Apple Cultivars </a:t>
            </a:r>
            <a:endParaRPr lang="en-US" sz="1300" dirty="0"/>
          </a:p>
        </p:txBody>
      </p:sp>
    </p:spTree>
    <p:extLst>
      <p:ext uri="{BB962C8B-B14F-4D97-AF65-F5344CB8AC3E}">
        <p14:creationId xmlns:p14="http://schemas.microsoft.com/office/powerpoint/2010/main" val="30363028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5004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814388" y="698500"/>
            <a:ext cx="5229225"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p:cNvSpPr>
            <a:spLocks noGrp="1" noChangeArrowheads="1"/>
          </p:cNvSpPr>
          <p:nvPr>
            <p:ph type="body" idx="1"/>
          </p:nvPr>
        </p:nvSpPr>
        <p:spPr bwMode="auto">
          <a:xfrm>
            <a:off x="686098" y="4416099"/>
            <a:ext cx="5485805" cy="418245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09" rIns="91420" bIns="45709"/>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1162050"/>
            <a:ext cx="4705350"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4081588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1162050"/>
            <a:ext cx="4705350"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3926405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xfrm>
            <a:off x="890588" y="696913"/>
            <a:ext cx="5229225"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xfrm>
            <a:off x="700880" y="4415830"/>
            <a:ext cx="5608640" cy="418425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1" rIns="92062" bIns="46031"/>
          <a:lstStyle/>
          <a:p>
            <a:endParaRPr lang="en-US" altLang="en-US" dirty="0"/>
          </a:p>
        </p:txBody>
      </p:sp>
    </p:spTree>
    <p:extLst>
      <p:ext uri="{BB962C8B-B14F-4D97-AF65-F5344CB8AC3E}">
        <p14:creationId xmlns:p14="http://schemas.microsoft.com/office/powerpoint/2010/main" val="3173227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1162050"/>
            <a:ext cx="4705350"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350520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957263" y="719138"/>
            <a:ext cx="5400675" cy="3600450"/>
          </a:xfrm>
          <a:prstGeom prst="rect">
            <a:avLst/>
          </a:prstGeom>
          <a:noFill/>
          <a:ln/>
        </p:spPr>
      </p:sp>
      <p:sp>
        <p:nvSpPr>
          <p:cNvPr id="93187" name="Rectangle 3"/>
          <p:cNvSpPr>
            <a:spLocks noGrp="1" noChangeArrowheads="1"/>
          </p:cNvSpPr>
          <p:nvPr>
            <p:ph type="body" idx="1"/>
          </p:nvPr>
        </p:nvSpPr>
        <p:spPr>
          <a:xfrm>
            <a:off x="731849" y="4561303"/>
            <a:ext cx="5851504" cy="43203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83" tIns="47041" rIns="94083" bIns="47041"/>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1162050"/>
            <a:ext cx="4705350"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CA" dirty="0"/>
          </a:p>
        </p:txBody>
      </p:sp>
    </p:spTree>
    <p:extLst>
      <p:ext uri="{BB962C8B-B14F-4D97-AF65-F5344CB8AC3E}">
        <p14:creationId xmlns:p14="http://schemas.microsoft.com/office/powerpoint/2010/main" val="1981820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1162050"/>
            <a:ext cx="4705350"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CA" dirty="0"/>
          </a:p>
        </p:txBody>
      </p:sp>
    </p:spTree>
    <p:extLst>
      <p:ext uri="{BB962C8B-B14F-4D97-AF65-F5344CB8AC3E}">
        <p14:creationId xmlns:p14="http://schemas.microsoft.com/office/powerpoint/2010/main" val="908561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957263" y="719138"/>
            <a:ext cx="5400675" cy="3600450"/>
          </a:xfrm>
          <a:prstGeom prst="rect">
            <a:avLst/>
          </a:prstGeom>
          <a:noFill/>
          <a:ln/>
        </p:spPr>
      </p:sp>
      <p:sp>
        <p:nvSpPr>
          <p:cNvPr id="103427" name="Rectangle 3"/>
          <p:cNvSpPr>
            <a:spLocks noGrp="1" noChangeArrowheads="1"/>
          </p:cNvSpPr>
          <p:nvPr>
            <p:ph type="body" idx="1"/>
          </p:nvPr>
        </p:nvSpPr>
        <p:spPr>
          <a:xfrm>
            <a:off x="731849" y="4561303"/>
            <a:ext cx="5851504" cy="43203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83" tIns="47041" rIns="94083" bIns="47041"/>
          <a:lstStyle/>
          <a:p>
            <a:endParaRPr lang="en-US" dirty="0"/>
          </a:p>
        </p:txBody>
      </p:sp>
    </p:spTree>
    <p:extLst>
      <p:ext uri="{BB962C8B-B14F-4D97-AF65-F5344CB8AC3E}">
        <p14:creationId xmlns:p14="http://schemas.microsoft.com/office/powerpoint/2010/main" val="4245674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957263" y="719138"/>
            <a:ext cx="5400675" cy="3600450"/>
          </a:xfrm>
          <a:prstGeom prst="rect">
            <a:avLst/>
          </a:prstGeom>
          <a:noFill/>
          <a:ln/>
        </p:spPr>
      </p:sp>
      <p:sp>
        <p:nvSpPr>
          <p:cNvPr id="97283" name="Rectangle 3"/>
          <p:cNvSpPr>
            <a:spLocks noGrp="1" noChangeArrowheads="1"/>
          </p:cNvSpPr>
          <p:nvPr>
            <p:ph type="body" idx="1"/>
          </p:nvPr>
        </p:nvSpPr>
        <p:spPr>
          <a:xfrm>
            <a:off x="731849" y="4561303"/>
            <a:ext cx="5851504" cy="43203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83" tIns="47041" rIns="94083" bIns="47041"/>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1162050"/>
            <a:ext cx="4705350"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r>
              <a:rPr lang="en-CA" sz="1200" dirty="0"/>
              <a:t>The diagram represents a very simplified overview of a very complex process occurring within the tree and within developing apple fruits</a:t>
            </a:r>
          </a:p>
          <a:p>
            <a:endParaRPr lang="en-CA" sz="1200" dirty="0"/>
          </a:p>
          <a:p>
            <a:r>
              <a:rPr lang="en-CA" sz="1200" dirty="0"/>
              <a:t>1. Based on observation and research, we have learned that several conditions lead to the development of stress within the fruit (state these stressed) </a:t>
            </a:r>
          </a:p>
          <a:p>
            <a:r>
              <a:rPr lang="en-CA" dirty="0"/>
              <a:t>2. Concurrently, the fruit abscission zone shortly after bloom becomes more sensitive to forming and is sensitive to ethylene specifically during this time (approx. 5-20 mm)</a:t>
            </a:r>
          </a:p>
          <a:p>
            <a:r>
              <a:rPr lang="en-CA" dirty="0"/>
              <a:t>3. We also know that ethylene and ethylene promoting compounds trigger the activation of the abscission zone.</a:t>
            </a:r>
          </a:p>
          <a:p>
            <a:r>
              <a:rPr lang="en-CA" dirty="0"/>
              <a:t>This is more specific to fruit as the leaf abscission zone is not nearly as responsive at this time. </a:t>
            </a:r>
            <a:endParaRPr lang="en-US" dirty="0"/>
          </a:p>
        </p:txBody>
      </p:sp>
    </p:spTree>
    <p:extLst>
      <p:ext uri="{BB962C8B-B14F-4D97-AF65-F5344CB8AC3E}">
        <p14:creationId xmlns:p14="http://schemas.microsoft.com/office/powerpoint/2010/main" val="3722655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0"/>
            <a:ext cx="8743950" cy="1470025"/>
          </a:xfrm>
        </p:spPr>
        <p:txBody>
          <a:bodyPr/>
          <a:lstStyle/>
          <a:p>
            <a:r>
              <a:rPr lang="en-US"/>
              <a:t>Click to edit Master title style</a:t>
            </a:r>
            <a:endParaRPr lang="en-CA"/>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C634966-7ABA-4277-859B-978FEB037203}" type="slidenum">
              <a:rPr lang="en-CA" smtClean="0"/>
              <a:t>‹#›</a:t>
            </a:fld>
            <a:endParaRPr lang="en-CA" dirty="0"/>
          </a:p>
        </p:txBody>
      </p:sp>
    </p:spTree>
    <p:extLst>
      <p:ext uri="{BB962C8B-B14F-4D97-AF65-F5344CB8AC3E}">
        <p14:creationId xmlns:p14="http://schemas.microsoft.com/office/powerpoint/2010/main" val="1886785291"/>
      </p:ext>
    </p:extLst>
  </p:cSld>
  <p:clrMapOvr>
    <a:masterClrMapping/>
  </p:clrMapOvr>
  <p:transition spd="med">
    <p:cover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pPr>
              <a:defRPr/>
            </a:pPr>
            <a:fld id="{4D6F28DF-B71C-4EE6-AD38-A3F7F3BD3EE1}" type="slidenum">
              <a:rPr lang="en-US" smtClean="0"/>
              <a:pPr>
                <a:defRPr/>
              </a:pPr>
              <a:t>‹#›</a:t>
            </a:fld>
            <a:endParaRPr lang="en-US" dirty="0"/>
          </a:p>
        </p:txBody>
      </p:sp>
    </p:spTree>
    <p:extLst>
      <p:ext uri="{BB962C8B-B14F-4D97-AF65-F5344CB8AC3E}">
        <p14:creationId xmlns:p14="http://schemas.microsoft.com/office/powerpoint/2010/main" val="617830168"/>
      </p:ext>
    </p:extLst>
  </p:cSld>
  <p:clrMapOvr>
    <a:masterClrMapping/>
  </p:clrMapOvr>
  <p:transition spd="med">
    <p:cover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90348" y="274663"/>
            <a:ext cx="2603897"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578658" y="274663"/>
            <a:ext cx="764024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pPr>
              <a:defRPr/>
            </a:pPr>
            <a:fld id="{649D7A2A-4A8C-4773-A5F4-CE7DEF787B44}" type="slidenum">
              <a:rPr lang="en-US" smtClean="0"/>
              <a:pPr>
                <a:defRPr/>
              </a:pPr>
              <a:t>‹#›</a:t>
            </a:fld>
            <a:endParaRPr lang="en-US" dirty="0"/>
          </a:p>
        </p:txBody>
      </p:sp>
    </p:spTree>
    <p:extLst>
      <p:ext uri="{BB962C8B-B14F-4D97-AF65-F5344CB8AC3E}">
        <p14:creationId xmlns:p14="http://schemas.microsoft.com/office/powerpoint/2010/main" val="2380459081"/>
      </p:ext>
    </p:extLst>
  </p:cSld>
  <p:clrMapOvr>
    <a:masterClrMapping/>
  </p:clrMapOvr>
  <p:transition spd="med">
    <p:cover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5" y="304800"/>
            <a:ext cx="9471025" cy="1028700"/>
          </a:xfrm>
        </p:spPr>
        <p:txBody>
          <a:bodyPr/>
          <a:lstStyle/>
          <a:p>
            <a:r>
              <a:rPr lang="en-US"/>
              <a:t>Click to edit Master title style</a:t>
            </a:r>
          </a:p>
        </p:txBody>
      </p:sp>
      <p:sp>
        <p:nvSpPr>
          <p:cNvPr id="3" name="Text Placeholder 2"/>
          <p:cNvSpPr>
            <a:spLocks noGrp="1"/>
          </p:cNvSpPr>
          <p:nvPr>
            <p:ph type="body" sz="half" idx="1"/>
          </p:nvPr>
        </p:nvSpPr>
        <p:spPr>
          <a:xfrm>
            <a:off x="546100" y="1779588"/>
            <a:ext cx="4659314"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57813" y="1779588"/>
            <a:ext cx="4659312"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5"/>
          <p:cNvSpPr>
            <a:spLocks noGrp="1" noChangeArrowheads="1"/>
          </p:cNvSpPr>
          <p:nvPr>
            <p:ph type="sldNum" sz="quarter" idx="10"/>
          </p:nvPr>
        </p:nvSpPr>
        <p:spPr>
          <a:ln/>
        </p:spPr>
        <p:txBody>
          <a:bodyPr/>
          <a:lstStyle>
            <a:lvl1pPr>
              <a:defRPr/>
            </a:lvl1pPr>
          </a:lstStyle>
          <a:p>
            <a:pPr>
              <a:defRPr/>
            </a:pPr>
            <a:fld id="{3CA95406-65F5-4E8F-B8A8-DF249D18EA00}" type="slidenum">
              <a:rPr lang="en-US"/>
              <a:pPr>
                <a:defRPr/>
              </a:pPr>
              <a:t>‹#›</a:t>
            </a:fld>
            <a:endParaRPr lang="en-US" dirty="0"/>
          </a:p>
        </p:txBody>
      </p:sp>
      <p:sp>
        <p:nvSpPr>
          <p:cNvPr id="6" name="Rectangle 26"/>
          <p:cNvSpPr txBox="1">
            <a:spLocks noChangeArrowheads="1"/>
          </p:cNvSpPr>
          <p:nvPr userDrawn="1"/>
        </p:nvSpPr>
        <p:spPr>
          <a:xfrm>
            <a:off x="7372350" y="6356354"/>
            <a:ext cx="2400300" cy="365125"/>
          </a:xfrm>
          <a:prstGeom prst="rect">
            <a:avLst/>
          </a:prstGeom>
        </p:spPr>
        <p:txBody>
          <a:bodyPr vert="horz" lIns="91440" tIns="45720" rIns="91440" bIns="45720" rtlCol="0" anchor="ctr"/>
          <a:lstStyle>
            <a:defPPr>
              <a:defRPr lang="en-US"/>
            </a:defPPr>
            <a:lvl1pPr algn="r" rtl="0" eaLnBrk="0" fontAlgn="base" hangingPunct="0">
              <a:spcBef>
                <a:spcPct val="20000"/>
              </a:spcBef>
              <a:spcAft>
                <a:spcPct val="0"/>
              </a:spcAft>
              <a:buClr>
                <a:schemeClr val="accent2"/>
              </a:buClr>
              <a:buSzPct val="75000"/>
              <a:buFont typeface="Monotype Sorts" pitchFamily="2" charset="2"/>
              <a:defRPr sz="1200" kern="1200">
                <a:solidFill>
                  <a:schemeClr val="tx1">
                    <a:tint val="75000"/>
                  </a:schemeClr>
                </a:solidFill>
                <a:latin typeface="Arial" charset="0"/>
                <a:ea typeface="+mn-ea"/>
                <a:cs typeface="+mn-cs"/>
              </a:defRPr>
            </a:lvl1pPr>
            <a:lvl2pPr marL="457200"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2pPr>
            <a:lvl3pPr marL="914400"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3pPr>
            <a:lvl4pPr marL="1371600"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4pPr>
            <a:lvl5pPr marL="1828800"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defRPr/>
            </a:pPr>
            <a:fld id="{49AC985F-B80C-449B-AE42-2C3D764CAA2B}" type="slidenum">
              <a:rPr lang="en-US" smtClean="0"/>
              <a:pPr>
                <a:defRPr/>
              </a:pPr>
              <a:t>‹#›</a:t>
            </a:fld>
            <a:endParaRPr lang="en-US" dirty="0"/>
          </a:p>
        </p:txBody>
      </p:sp>
      <p:sp>
        <p:nvSpPr>
          <p:cNvPr id="7" name="TextBox 6">
            <a:extLst>
              <a:ext uri="{FF2B5EF4-FFF2-40B4-BE49-F238E27FC236}">
                <a16:creationId xmlns:a16="http://schemas.microsoft.com/office/drawing/2014/main" id="{C1AA713D-2A99-E289-41C7-46A411EF64F6}"/>
              </a:ext>
            </a:extLst>
          </p:cNvPr>
          <p:cNvSpPr txBox="1"/>
          <p:nvPr userDrawn="1"/>
        </p:nvSpPr>
        <p:spPr>
          <a:xfrm>
            <a:off x="533405" y="6356354"/>
            <a:ext cx="6678278" cy="246221"/>
          </a:xfrm>
          <a:prstGeom prst="rect">
            <a:avLst/>
          </a:prstGeom>
          <a:noFill/>
        </p:spPr>
        <p:txBody>
          <a:bodyPr wrap="square" rtlCol="0">
            <a:spAutoFit/>
          </a:bodyPr>
          <a:lstStyle/>
          <a:p>
            <a:r>
              <a:rPr lang="en-CA" sz="1000" dirty="0">
                <a:solidFill>
                  <a:schemeClr val="tx1">
                    <a:lumMod val="50000"/>
                    <a:lumOff val="50000"/>
                  </a:schemeClr>
                </a:solidFill>
              </a:rPr>
              <a:t>J. Cline, Apple Crop Load Management, NB Hort Congress, March 2023</a:t>
            </a:r>
          </a:p>
        </p:txBody>
      </p:sp>
    </p:spTree>
    <p:extLst>
      <p:ext uri="{BB962C8B-B14F-4D97-AF65-F5344CB8AC3E}">
        <p14:creationId xmlns:p14="http://schemas.microsoft.com/office/powerpoint/2010/main" val="2757813836"/>
      </p:ext>
    </p:extLst>
  </p:cSld>
  <p:clrMapOvr>
    <a:masterClrMapping/>
  </p:clrMapOvr>
  <p:transition spd="med">
    <p:cover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743950" cy="1028700"/>
          </a:xfrm>
        </p:spPr>
        <p:txBody>
          <a:bodyPr/>
          <a:lstStyle/>
          <a:p>
            <a:r>
              <a:rPr lang="en-US"/>
              <a:t>Click to edit Master title style</a:t>
            </a:r>
            <a:endParaRPr lang="en-CA"/>
          </a:p>
        </p:txBody>
      </p:sp>
      <p:sp>
        <p:nvSpPr>
          <p:cNvPr id="3" name="Chart Placeholder 2"/>
          <p:cNvSpPr>
            <a:spLocks noGrp="1"/>
          </p:cNvSpPr>
          <p:nvPr>
            <p:ph type="chart" sz="half" idx="1"/>
          </p:nvPr>
        </p:nvSpPr>
        <p:spPr>
          <a:xfrm>
            <a:off x="571501" y="1676400"/>
            <a:ext cx="4210050" cy="3810000"/>
          </a:xfrm>
        </p:spPr>
        <p:txBody>
          <a:bodyPr/>
          <a:lstStyle/>
          <a:p>
            <a:pPr lvl="0"/>
            <a:endParaRPr lang="en-CA" noProof="0" dirty="0"/>
          </a:p>
        </p:txBody>
      </p:sp>
      <p:sp>
        <p:nvSpPr>
          <p:cNvPr id="4" name="Text Placeholder 3"/>
          <p:cNvSpPr>
            <a:spLocks noGrp="1"/>
          </p:cNvSpPr>
          <p:nvPr>
            <p:ph type="body" sz="half" idx="2"/>
          </p:nvPr>
        </p:nvSpPr>
        <p:spPr>
          <a:xfrm>
            <a:off x="4933950" y="1676400"/>
            <a:ext cx="421005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26"/>
          <p:cNvSpPr>
            <a:spLocks noGrp="1" noChangeArrowheads="1"/>
          </p:cNvSpPr>
          <p:nvPr>
            <p:ph type="sldNum" sz="quarter" idx="10"/>
          </p:nvPr>
        </p:nvSpPr>
        <p:spPr/>
        <p:txBody>
          <a:bodyPr/>
          <a:lstStyle>
            <a:lvl1pPr>
              <a:defRPr/>
            </a:lvl1pPr>
          </a:lstStyle>
          <a:p>
            <a:pPr>
              <a:defRPr/>
            </a:pPr>
            <a:fld id="{7C3872D2-544D-474E-8E00-1126CD79DFD5}" type="slidenum">
              <a:rPr lang="en-US"/>
              <a:pPr>
                <a:defRPr/>
              </a:pPr>
              <a:t>‹#›</a:t>
            </a:fld>
            <a:endParaRPr lang="en-US" dirty="0"/>
          </a:p>
        </p:txBody>
      </p:sp>
    </p:spTree>
    <p:extLst>
      <p:ext uri="{BB962C8B-B14F-4D97-AF65-F5344CB8AC3E}">
        <p14:creationId xmlns:p14="http://schemas.microsoft.com/office/powerpoint/2010/main" val="5681644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pPr>
              <a:defRPr/>
            </a:pPr>
            <a:fld id="{0E3A8D62-5CAA-4384-A137-D3B365E661D5}" type="slidenum">
              <a:rPr lang="en-US" smtClean="0"/>
              <a:pPr>
                <a:defRPr/>
              </a:pPr>
              <a:t>‹#›</a:t>
            </a:fld>
            <a:endParaRPr lang="en-US" dirty="0"/>
          </a:p>
        </p:txBody>
      </p:sp>
    </p:spTree>
    <p:extLst>
      <p:ext uri="{BB962C8B-B14F-4D97-AF65-F5344CB8AC3E}">
        <p14:creationId xmlns:p14="http://schemas.microsoft.com/office/powerpoint/2010/main" val="3127031058"/>
      </p:ext>
    </p:extLst>
  </p:cSld>
  <p:clrMapOvr>
    <a:masterClrMapping/>
  </p:clrMapOvr>
  <p:transition spd="med">
    <p:cover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25"/>
            <a:ext cx="874395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pPr>
              <a:defRPr/>
            </a:pPr>
            <a:fld id="{E0BECC24-DD96-4C7E-B7B9-A3997E88998E}" type="slidenum">
              <a:rPr lang="en-US" smtClean="0"/>
              <a:pPr>
                <a:defRPr/>
              </a:pPr>
              <a:t>‹#›</a:t>
            </a:fld>
            <a:endParaRPr lang="en-US" dirty="0"/>
          </a:p>
        </p:txBody>
      </p:sp>
    </p:spTree>
    <p:extLst>
      <p:ext uri="{BB962C8B-B14F-4D97-AF65-F5344CB8AC3E}">
        <p14:creationId xmlns:p14="http://schemas.microsoft.com/office/powerpoint/2010/main" val="890484564"/>
      </p:ext>
    </p:extLst>
  </p:cSld>
  <p:clrMapOvr>
    <a:masterClrMapping/>
  </p:clrMapOvr>
  <p:transition spd="med">
    <p:cover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578647" y="1600206"/>
            <a:ext cx="512206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5872162" y="1600206"/>
            <a:ext cx="512206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pPr>
              <a:defRPr/>
            </a:pPr>
            <a:fld id="{A1EC4411-6DBA-4C49-B078-0C5DCE0EB64A}" type="slidenum">
              <a:rPr lang="en-US" smtClean="0"/>
              <a:pPr>
                <a:defRPr/>
              </a:pPr>
              <a:t>‹#›</a:t>
            </a:fld>
            <a:endParaRPr lang="en-US" dirty="0"/>
          </a:p>
        </p:txBody>
      </p:sp>
    </p:spTree>
    <p:extLst>
      <p:ext uri="{BB962C8B-B14F-4D97-AF65-F5344CB8AC3E}">
        <p14:creationId xmlns:p14="http://schemas.microsoft.com/office/powerpoint/2010/main" val="2183220054"/>
      </p:ext>
    </p:extLst>
  </p:cSld>
  <p:clrMapOvr>
    <a:masterClrMapping/>
  </p:clrMapOvr>
  <p:transition spd="med">
    <p:cover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5225667"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67"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pPr>
              <a:defRPr/>
            </a:pPr>
            <a:fld id="{8DA850C1-6D37-46C1-BCE8-3F3BD9242DB4}" type="slidenum">
              <a:rPr lang="en-US" smtClean="0"/>
              <a:pPr>
                <a:defRPr/>
              </a:pPr>
              <a:t>‹#›</a:t>
            </a:fld>
            <a:endParaRPr lang="en-US" dirty="0"/>
          </a:p>
        </p:txBody>
      </p:sp>
    </p:spTree>
    <p:extLst>
      <p:ext uri="{BB962C8B-B14F-4D97-AF65-F5344CB8AC3E}">
        <p14:creationId xmlns:p14="http://schemas.microsoft.com/office/powerpoint/2010/main" val="221729344"/>
      </p:ext>
    </p:extLst>
  </p:cSld>
  <p:clrMapOvr>
    <a:masterClrMapping/>
  </p:clrMapOvr>
  <p:transition spd="med">
    <p:cover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pPr>
              <a:defRPr/>
            </a:pPr>
            <a:fld id="{BED9F588-96C3-49B9-A489-974AFFBB1AA6}" type="slidenum">
              <a:rPr lang="en-US" smtClean="0"/>
              <a:pPr>
                <a:defRPr/>
              </a:pPr>
              <a:t>‹#›</a:t>
            </a:fld>
            <a:endParaRPr lang="en-US" dirty="0"/>
          </a:p>
        </p:txBody>
      </p:sp>
    </p:spTree>
    <p:extLst>
      <p:ext uri="{BB962C8B-B14F-4D97-AF65-F5344CB8AC3E}">
        <p14:creationId xmlns:p14="http://schemas.microsoft.com/office/powerpoint/2010/main" val="2056102533"/>
      </p:ext>
    </p:extLst>
  </p:cSld>
  <p:clrMapOvr>
    <a:masterClrMapping/>
  </p:clrMapOvr>
  <p:transition spd="med">
    <p:cover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CA" dirty="0"/>
              <a:t>J. Cline – Apple Crop Load Mgt</a:t>
            </a:r>
          </a:p>
        </p:txBody>
      </p:sp>
      <p:sp>
        <p:nvSpPr>
          <p:cNvPr id="3" name="Footer Placeholder 2"/>
          <p:cNvSpPr>
            <a:spLocks noGrp="1"/>
          </p:cNvSpPr>
          <p:nvPr>
            <p:ph type="ftr" sz="quarter" idx="11"/>
          </p:nvPr>
        </p:nvSpPr>
        <p:spPr/>
        <p:txBody>
          <a:bodyPr/>
          <a:lstStyle/>
          <a:p>
            <a:r>
              <a:rPr lang="en-CA" dirty="0"/>
              <a:t>2023 NB Hort Congress</a:t>
            </a:r>
          </a:p>
        </p:txBody>
      </p:sp>
      <p:sp>
        <p:nvSpPr>
          <p:cNvPr id="4" name="Slide Number Placeholder 3"/>
          <p:cNvSpPr>
            <a:spLocks noGrp="1"/>
          </p:cNvSpPr>
          <p:nvPr>
            <p:ph type="sldNum" sz="quarter" idx="12"/>
          </p:nvPr>
        </p:nvSpPr>
        <p:spPr/>
        <p:txBody>
          <a:bodyPr/>
          <a:lstStyle/>
          <a:p>
            <a:pPr>
              <a:defRPr/>
            </a:pPr>
            <a:r>
              <a:rPr lang="en-US" dirty="0"/>
              <a:t>Slide </a:t>
            </a:r>
            <a:fld id="{EB15BC02-7406-4314-B49D-1F8B6325505A}" type="slidenum">
              <a:rPr lang="en-US" smtClean="0"/>
              <a:pPr>
                <a:defRPr/>
              </a:pPr>
              <a:t>‹#›</a:t>
            </a:fld>
            <a:endParaRPr lang="en-US" dirty="0"/>
          </a:p>
        </p:txBody>
      </p:sp>
    </p:spTree>
    <p:extLst>
      <p:ext uri="{BB962C8B-B14F-4D97-AF65-F5344CB8AC3E}">
        <p14:creationId xmlns:p14="http://schemas.microsoft.com/office/powerpoint/2010/main" val="3129241105"/>
      </p:ext>
    </p:extLst>
  </p:cSld>
  <p:clrMapOvr>
    <a:masterClrMapping/>
  </p:clrMapOvr>
  <p:transition spd="med">
    <p:cover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021931" y="27307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6" name="Footer Placeholder 5"/>
          <p:cNvSpPr>
            <a:spLocks noGrp="1"/>
          </p:cNvSpPr>
          <p:nvPr>
            <p:ph type="ftr" sz="quarter" idx="11"/>
          </p:nvPr>
        </p:nvSpPr>
        <p:spPr/>
        <p:txBody>
          <a:bodyPr/>
          <a:lstStyle/>
          <a:p>
            <a:r>
              <a:rPr lang="en-CA" dirty="0"/>
              <a:t>NB Hort Congress</a:t>
            </a:r>
          </a:p>
        </p:txBody>
      </p:sp>
      <p:sp>
        <p:nvSpPr>
          <p:cNvPr id="7" name="Slide Number Placeholder 6"/>
          <p:cNvSpPr>
            <a:spLocks noGrp="1"/>
          </p:cNvSpPr>
          <p:nvPr>
            <p:ph type="sldNum" sz="quarter" idx="12"/>
          </p:nvPr>
        </p:nvSpPr>
        <p:spPr/>
        <p:txBody>
          <a:bodyPr/>
          <a:lstStyle/>
          <a:p>
            <a:pPr>
              <a:defRPr/>
            </a:pPr>
            <a:fld id="{976E433F-15D6-4C20-84DD-29C425283D9D}" type="slidenum">
              <a:rPr lang="en-US" smtClean="0"/>
              <a:pPr>
                <a:defRPr/>
              </a:pPr>
              <a:t>‹#›</a:t>
            </a:fld>
            <a:endParaRPr lang="en-US" dirty="0"/>
          </a:p>
        </p:txBody>
      </p:sp>
    </p:spTree>
    <p:extLst>
      <p:ext uri="{BB962C8B-B14F-4D97-AF65-F5344CB8AC3E}">
        <p14:creationId xmlns:p14="http://schemas.microsoft.com/office/powerpoint/2010/main" val="698641103"/>
      </p:ext>
    </p:extLst>
  </p:cSld>
  <p:clrMapOvr>
    <a:masterClrMapping/>
  </p:clrMapOvr>
  <p:transition spd="med">
    <p:cover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pPr>
              <a:defRPr/>
            </a:pPr>
            <a:fld id="{97C9CFB6-557F-4563-8352-240BFFC17E9A}" type="slidenum">
              <a:rPr lang="en-US" smtClean="0"/>
              <a:pPr>
                <a:defRPr/>
              </a:pPr>
              <a:t>‹#›</a:t>
            </a:fld>
            <a:endParaRPr lang="en-US" dirty="0"/>
          </a:p>
        </p:txBody>
      </p:sp>
    </p:spTree>
    <p:extLst>
      <p:ext uri="{BB962C8B-B14F-4D97-AF65-F5344CB8AC3E}">
        <p14:creationId xmlns:p14="http://schemas.microsoft.com/office/powerpoint/2010/main" val="1643923445"/>
      </p:ext>
    </p:extLst>
  </p:cSld>
  <p:clrMapOvr>
    <a:masterClrMapping/>
  </p:clrMapOvr>
  <p:transition spd="med">
    <p:cover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514350" y="1600206"/>
            <a:ext cx="92583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514350" y="6356375"/>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3BC98-5235-45CD-9AD7-0A583E8E500D}" type="datetimeFigureOut">
              <a:rPr lang="en-CA" smtClean="0"/>
              <a:t>2023-03-06</a:t>
            </a:fld>
            <a:endParaRPr lang="en-CA" dirty="0"/>
          </a:p>
        </p:txBody>
      </p:sp>
      <p:sp>
        <p:nvSpPr>
          <p:cNvPr id="5" name="Footer Placeholder 4"/>
          <p:cNvSpPr>
            <a:spLocks noGrp="1"/>
          </p:cNvSpPr>
          <p:nvPr>
            <p:ph type="ftr" sz="quarter" idx="3"/>
          </p:nvPr>
        </p:nvSpPr>
        <p:spPr>
          <a:xfrm>
            <a:off x="3514725" y="6356375"/>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7372350" y="6356375"/>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028C93C-3C84-471F-BD17-D5E583A16117}" type="slidenum">
              <a:rPr lang="en-US" smtClean="0"/>
              <a:pPr>
                <a:defRPr/>
              </a:pPr>
              <a:t>‹#›</a:t>
            </a:fld>
            <a:endParaRPr lang="en-US" dirty="0"/>
          </a:p>
        </p:txBody>
      </p:sp>
      <p:pic>
        <p:nvPicPr>
          <p:cNvPr id="7" name="Picture 11" descr="pomology_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951788" y="5607054"/>
            <a:ext cx="12239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766199"/>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76" r:id="rId13"/>
  </p:sldLayoutIdLst>
  <p:transition spd="med">
    <p:cover dir="rd"/>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ag.umass.edu/fruit/fact-sheets/hrt-recipe-predicting-fruit-set-using-fruitlet-growth-rate-model" TargetMode="External"/><Relationship Id="rId2" Type="http://schemas.openxmlformats.org/officeDocument/2006/relationships/image" Target="../media/image49.jpeg"/><Relationship Id="rId1" Type="http://schemas.openxmlformats.org/officeDocument/2006/relationships/slideLayout" Target="../slideLayouts/slideLayout4.xml"/><Relationship Id="rId6" Type="http://schemas.openxmlformats.org/officeDocument/2006/relationships/hyperlink" Target="https://blogs.cornell.edu/enychp/tree-fruit/apples/tree-fruit-blog-intentional-delay-of-dormant-pruning-for-honeycrisp-other-important-biennial-cultivars-fuji/" TargetMode="External"/><Relationship Id="rId5" Type="http://schemas.openxmlformats.org/officeDocument/2006/relationships/hyperlink" Target="https://onfruit.ca/wp-content/uploads/2021/05/2021_02_Apr.pdf" TargetMode="External"/><Relationship Id="rId4" Type="http://schemas.openxmlformats.org/officeDocument/2006/relationships/hyperlink" Target="https://onfruit.ca/wp-content/uploads/2021/01/2020_02_Apr.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arvest 2004 029">
            <a:extLst>
              <a:ext uri="{FF2B5EF4-FFF2-40B4-BE49-F238E27FC236}">
                <a16:creationId xmlns:a16="http://schemas.microsoft.com/office/drawing/2014/main" id="{69C22B55-0DF1-0D1E-95EF-3383782EC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3617"/>
            <a:ext cx="10287000" cy="771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a:spLocks noGrp="1"/>
          </p:cNvSpPr>
          <p:nvPr>
            <p:ph type="sldNum" sz="quarter" idx="12"/>
          </p:nvPr>
        </p:nvSpPr>
        <p:spPr/>
        <p:txBody>
          <a:bodyPr/>
          <a:lstStyle/>
          <a:p>
            <a:pPr>
              <a:defRPr/>
            </a:pPr>
            <a:fld id="{B3D93DF9-05F0-44E3-8ACC-2203D4DD3426}" type="slidenum">
              <a:rPr lang="en-US"/>
              <a:pPr>
                <a:defRPr/>
              </a:pPr>
              <a:t>1</a:t>
            </a:fld>
            <a:endParaRPr lang="en-US" dirty="0"/>
          </a:p>
        </p:txBody>
      </p:sp>
      <p:sp>
        <p:nvSpPr>
          <p:cNvPr id="3076" name="Text Box 3"/>
          <p:cNvSpPr txBox="1">
            <a:spLocks noChangeArrowheads="1"/>
          </p:cNvSpPr>
          <p:nvPr/>
        </p:nvSpPr>
        <p:spPr bwMode="auto">
          <a:xfrm>
            <a:off x="4056569" y="3174925"/>
            <a:ext cx="5044400" cy="201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defRPr sz="3200">
                <a:solidFill>
                  <a:schemeClr val="tx1"/>
                </a:solidFill>
                <a:latin typeface="Arial" charset="0"/>
              </a:defRPr>
            </a:lvl1pPr>
            <a:lvl2pPr marL="742950" indent="-285750">
              <a:defRPr sz="3200">
                <a:solidFill>
                  <a:schemeClr val="tx1"/>
                </a:solidFill>
                <a:latin typeface="Arial" charset="0"/>
              </a:defRPr>
            </a:lvl2pPr>
            <a:lvl3pPr marL="1143000" indent="-228600">
              <a:defRPr sz="3200">
                <a:solidFill>
                  <a:schemeClr val="tx1"/>
                </a:solidFill>
                <a:latin typeface="Arial" charset="0"/>
              </a:defRPr>
            </a:lvl3pPr>
            <a:lvl4pPr marL="1600200" indent="-228600">
              <a:defRPr sz="3200">
                <a:solidFill>
                  <a:schemeClr val="tx1"/>
                </a:solidFill>
                <a:latin typeface="Arial" charset="0"/>
              </a:defRPr>
            </a:lvl4pPr>
            <a:lvl5pPr marL="2057400" indent="-228600">
              <a:defRPr sz="3200">
                <a:solidFill>
                  <a:schemeClr val="tx1"/>
                </a:solidFill>
                <a:latin typeface="Arial" charset="0"/>
              </a:defRPr>
            </a:lvl5pPr>
            <a:lvl6pPr marL="2514600" indent="-228600" eaLnBrk="0" fontAlgn="base" hangingPunct="0">
              <a:spcBef>
                <a:spcPct val="20000"/>
              </a:spcBef>
              <a:spcAft>
                <a:spcPct val="0"/>
              </a:spcAft>
              <a:buClr>
                <a:schemeClr val="accent2"/>
              </a:buClr>
              <a:buSzPct val="75000"/>
              <a:buFont typeface="Monotype Sorts" pitchFamily="2" charset="2"/>
              <a:defRPr sz="3200">
                <a:solidFill>
                  <a:schemeClr val="tx1"/>
                </a:solidFill>
                <a:latin typeface="Arial" charset="0"/>
              </a:defRPr>
            </a:lvl6pPr>
            <a:lvl7pPr marL="2971800" indent="-228600" eaLnBrk="0" fontAlgn="base" hangingPunct="0">
              <a:spcBef>
                <a:spcPct val="20000"/>
              </a:spcBef>
              <a:spcAft>
                <a:spcPct val="0"/>
              </a:spcAft>
              <a:buClr>
                <a:schemeClr val="accent2"/>
              </a:buClr>
              <a:buSzPct val="75000"/>
              <a:buFont typeface="Monotype Sorts" pitchFamily="2" charset="2"/>
              <a:defRPr sz="3200">
                <a:solidFill>
                  <a:schemeClr val="tx1"/>
                </a:solidFill>
                <a:latin typeface="Arial" charset="0"/>
              </a:defRPr>
            </a:lvl7pPr>
            <a:lvl8pPr marL="3429000" indent="-228600" eaLnBrk="0" fontAlgn="base" hangingPunct="0">
              <a:spcBef>
                <a:spcPct val="20000"/>
              </a:spcBef>
              <a:spcAft>
                <a:spcPct val="0"/>
              </a:spcAft>
              <a:buClr>
                <a:schemeClr val="accent2"/>
              </a:buClr>
              <a:buSzPct val="75000"/>
              <a:buFont typeface="Monotype Sorts" pitchFamily="2" charset="2"/>
              <a:defRPr sz="3200">
                <a:solidFill>
                  <a:schemeClr val="tx1"/>
                </a:solidFill>
                <a:latin typeface="Arial" charset="0"/>
              </a:defRPr>
            </a:lvl8pPr>
            <a:lvl9pPr marL="3886200" indent="-228600" eaLnBrk="0" fontAlgn="base" hangingPunct="0">
              <a:spcBef>
                <a:spcPct val="20000"/>
              </a:spcBef>
              <a:spcAft>
                <a:spcPct val="0"/>
              </a:spcAft>
              <a:buClr>
                <a:schemeClr val="accent2"/>
              </a:buClr>
              <a:buSzPct val="75000"/>
              <a:buFont typeface="Monotype Sorts" pitchFamily="2" charset="2"/>
              <a:defRPr sz="3200">
                <a:solidFill>
                  <a:schemeClr val="tx1"/>
                </a:solidFill>
                <a:latin typeface="Arial" charset="0"/>
              </a:defRPr>
            </a:lvl9pPr>
          </a:lstStyle>
          <a:p>
            <a:r>
              <a:rPr lang="en-CA" sz="3600" b="1" dirty="0">
                <a:solidFill>
                  <a:schemeClr val="bg1"/>
                </a:solidFill>
              </a:rPr>
              <a:t>Apple Crop Load Management</a:t>
            </a:r>
          </a:p>
          <a:p>
            <a:r>
              <a:rPr lang="en-CA" sz="2400" b="1" dirty="0">
                <a:solidFill>
                  <a:schemeClr val="bg1"/>
                </a:solidFill>
              </a:rPr>
              <a:t>John Cline, Tree Fruit Pomologist, University of Guelph</a:t>
            </a:r>
            <a:endParaRPr lang="en-US" sz="3600" b="1" dirty="0">
              <a:solidFill>
                <a:schemeClr val="bg1"/>
              </a:solidFill>
            </a:endParaRPr>
          </a:p>
        </p:txBody>
      </p:sp>
      <p:pic>
        <p:nvPicPr>
          <p:cNvPr id="7" name="DSC_6517.jpeg">
            <a:extLst>
              <a:ext uri="{FF2B5EF4-FFF2-40B4-BE49-F238E27FC236}">
                <a16:creationId xmlns:a16="http://schemas.microsoft.com/office/drawing/2014/main" id="{F8A9AF33-C2E2-4B59-9833-D6D2EF98EEC7}"/>
              </a:ext>
            </a:extLst>
          </p:cNvPr>
          <p:cNvPicPr>
            <a:picLocks noChangeAspect="1"/>
          </p:cNvPicPr>
          <p:nvPr/>
        </p:nvPicPr>
        <p:blipFill>
          <a:blip r:embed="rId4"/>
          <a:srcRect l="12139" r="24821"/>
          <a:stretch>
            <a:fillRect/>
          </a:stretch>
        </p:blipFill>
        <p:spPr>
          <a:xfrm>
            <a:off x="8192939" y="136500"/>
            <a:ext cx="2094061" cy="2200179"/>
          </a:xfrm>
          <a:prstGeom prst="rect">
            <a:avLst/>
          </a:prstGeom>
          <a:ln w="12700">
            <a:miter lim="400000"/>
          </a:ln>
        </p:spPr>
      </p:pic>
      <p:pic>
        <p:nvPicPr>
          <p:cNvPr id="3" name="Picture 2" descr="A pink flower on a plant&#10;&#10;Description generated with very high confidence">
            <a:extLst>
              <a:ext uri="{FF2B5EF4-FFF2-40B4-BE49-F238E27FC236}">
                <a16:creationId xmlns:a16="http://schemas.microsoft.com/office/drawing/2014/main" id="{31664952-52A7-445F-9247-593FBA7157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50" r="9880"/>
          <a:stretch/>
        </p:blipFill>
        <p:spPr>
          <a:xfrm>
            <a:off x="8155713" y="2328060"/>
            <a:ext cx="2131287" cy="204224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963"/>
    </mc:Choice>
    <mc:Fallback xmlns="">
      <p:transition advTm="19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1576277" y="389861"/>
            <a:ext cx="6772275" cy="914400"/>
          </a:xfrm>
        </p:spPr>
        <p:txBody>
          <a:bodyPr/>
          <a:lstStyle/>
          <a:p>
            <a:r>
              <a:rPr lang="en-US" sz="3600" b="1" dirty="0"/>
              <a:t>Hand Thinning – Least Desirable</a:t>
            </a:r>
          </a:p>
        </p:txBody>
      </p:sp>
      <p:pic>
        <p:nvPicPr>
          <p:cNvPr id="37892" name="Picture 3" descr="Thinned Fruit beneather Jonagold Trees_001"/>
          <p:cNvPicPr>
            <a:picLocks noGrp="1" noChangeAspect="1" noChangeArrowheads="1"/>
          </p:cNvPicPr>
          <p:nvPr>
            <p:ph idx="1"/>
          </p:nvPr>
        </p:nvPicPr>
        <p:blipFill>
          <a:blip r:embed="rId3" cstate="print">
            <a:lum bright="20000" contrast="40000"/>
            <a:extLst>
              <a:ext uri="{28A0092B-C50C-407E-A947-70E740481C1C}">
                <a14:useLocalDpi xmlns:a14="http://schemas.microsoft.com/office/drawing/2010/main" val="0"/>
              </a:ext>
            </a:extLst>
          </a:blip>
          <a:srcRect/>
          <a:stretch>
            <a:fillRect/>
          </a:stretch>
        </p:blipFill>
        <p:spPr>
          <a:xfrm>
            <a:off x="323850" y="2992452"/>
            <a:ext cx="5254831" cy="3521282"/>
          </a:xfrm>
          <a:noFill/>
        </p:spPr>
      </p:pic>
      <p:sp>
        <p:nvSpPr>
          <p:cNvPr id="25602" name="Slide Number Placeholder 3"/>
          <p:cNvSpPr>
            <a:spLocks noGrp="1"/>
          </p:cNvSpPr>
          <p:nvPr>
            <p:ph type="sldNum" sz="quarter" idx="12"/>
          </p:nvPr>
        </p:nvSpPr>
        <p:spPr>
          <a:xfrm>
            <a:off x="514350" y="6245225"/>
            <a:ext cx="24003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l">
              <a:defRPr/>
            </a:pPr>
            <a:fld id="{F4DFBFFA-C541-4A46-9D6F-E5719EDB528A}" type="slidenum">
              <a:rPr lang="en-US" sz="1600" smtClean="0"/>
              <a:pPr algn="l">
                <a:defRPr/>
              </a:pPr>
              <a:t>10</a:t>
            </a:fld>
            <a:endParaRPr lang="en-US" sz="1600" dirty="0"/>
          </a:p>
        </p:txBody>
      </p:sp>
      <p:sp>
        <p:nvSpPr>
          <p:cNvPr id="2" name="TextBox 1"/>
          <p:cNvSpPr txBox="1"/>
          <p:nvPr/>
        </p:nvSpPr>
        <p:spPr>
          <a:xfrm>
            <a:off x="662152" y="1324303"/>
            <a:ext cx="9002110" cy="1077218"/>
          </a:xfrm>
          <a:prstGeom prst="rect">
            <a:avLst/>
          </a:prstGeom>
          <a:noFill/>
        </p:spPr>
        <p:txBody>
          <a:bodyPr wrap="square" rtlCol="0">
            <a:spAutoFit/>
          </a:bodyPr>
          <a:lstStyle/>
          <a:p>
            <a:pPr algn="ctr"/>
            <a:r>
              <a:rPr lang="en-US" dirty="0"/>
              <a:t>Also least effective for return bloom and final fruit size at harvest</a:t>
            </a:r>
          </a:p>
        </p:txBody>
      </p:sp>
      <p:pic>
        <p:nvPicPr>
          <p:cNvPr id="6" name="Picture 4" descr="P72006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563195" y="2992452"/>
            <a:ext cx="4723805" cy="3535363"/>
          </a:xfrm>
          <a:prstGeom prst="rect">
            <a:avLst/>
          </a:prstGeom>
          <a:noFill/>
        </p:spPr>
      </p:pic>
      <p:pic>
        <p:nvPicPr>
          <p:cNvPr id="7" name="Picture 10" descr="https://encrypted-tbn1.google.com/images?q=tbn:ANd9GcQ6YnQx9nkCPiWpMXdtKlZ2n45Oo6AVf-0dmJaRSNy-nEu9Vfw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5380" y="5066383"/>
            <a:ext cx="1744355" cy="90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http://farm9.staticflickr.com/8020/7585309904_5c6bbae9e0_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5380" y="2501799"/>
            <a:ext cx="1598992" cy="133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033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D0D06-D93D-4952-B291-11CBA03E72FF}"/>
              </a:ext>
            </a:extLst>
          </p:cNvPr>
          <p:cNvSpPr>
            <a:spLocks noGrp="1"/>
          </p:cNvSpPr>
          <p:nvPr>
            <p:ph type="title"/>
          </p:nvPr>
        </p:nvSpPr>
        <p:spPr>
          <a:xfrm>
            <a:off x="194209" y="628482"/>
            <a:ext cx="9471025" cy="1028700"/>
          </a:xfrm>
        </p:spPr>
        <p:txBody>
          <a:bodyPr>
            <a:normAutofit/>
          </a:bodyPr>
          <a:lstStyle/>
          <a:p>
            <a:r>
              <a:rPr lang="en-CA" dirty="0"/>
              <a:t>Precision thinning</a:t>
            </a:r>
            <a:endParaRPr lang="en-US" dirty="0"/>
          </a:p>
        </p:txBody>
      </p:sp>
      <p:graphicFrame>
        <p:nvGraphicFramePr>
          <p:cNvPr id="7" name="Content Placeholder 6">
            <a:extLst>
              <a:ext uri="{FF2B5EF4-FFF2-40B4-BE49-F238E27FC236}">
                <a16:creationId xmlns:a16="http://schemas.microsoft.com/office/drawing/2014/main" id="{0B49D52B-BC90-4982-9D42-EE06AC2C9B3D}"/>
              </a:ext>
            </a:extLst>
          </p:cNvPr>
          <p:cNvGraphicFramePr>
            <a:graphicFrameLocks noGrp="1"/>
          </p:cNvGraphicFramePr>
          <p:nvPr>
            <p:ph sz="half" idx="2"/>
            <p:extLst>
              <p:ext uri="{D42A27DB-BD31-4B8C-83A1-F6EECF244321}">
                <p14:modId xmlns:p14="http://schemas.microsoft.com/office/powerpoint/2010/main" val="757144242"/>
              </p:ext>
            </p:extLst>
          </p:nvPr>
        </p:nvGraphicFramePr>
        <p:xfrm>
          <a:off x="194209" y="825388"/>
          <a:ext cx="9224920" cy="3274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56311768-A616-44D9-B7C6-21480AB50691}"/>
              </a:ext>
            </a:extLst>
          </p:cNvPr>
          <p:cNvSpPr>
            <a:spLocks noGrp="1"/>
          </p:cNvSpPr>
          <p:nvPr>
            <p:ph type="sldNum" sz="quarter" idx="10"/>
          </p:nvPr>
        </p:nvSpPr>
        <p:spPr/>
        <p:txBody>
          <a:bodyPr/>
          <a:lstStyle/>
          <a:p>
            <a:pPr>
              <a:defRPr/>
            </a:pPr>
            <a:fld id="{3CA95406-65F5-4E8F-B8A8-DF249D18EA00}" type="slidenum">
              <a:rPr lang="en-US" smtClean="0"/>
              <a:pPr>
                <a:defRPr/>
              </a:pPr>
              <a:t>11</a:t>
            </a:fld>
            <a:endParaRPr lang="en-US" dirty="0"/>
          </a:p>
        </p:txBody>
      </p:sp>
      <p:sp>
        <p:nvSpPr>
          <p:cNvPr id="3" name="TextBox 2">
            <a:extLst>
              <a:ext uri="{FF2B5EF4-FFF2-40B4-BE49-F238E27FC236}">
                <a16:creationId xmlns:a16="http://schemas.microsoft.com/office/drawing/2014/main" id="{9EC707A5-572A-4EE8-9301-7476BFB9CABE}"/>
              </a:ext>
            </a:extLst>
          </p:cNvPr>
          <p:cNvSpPr txBox="1"/>
          <p:nvPr/>
        </p:nvSpPr>
        <p:spPr>
          <a:xfrm>
            <a:off x="675615" y="3733417"/>
            <a:ext cx="8935769" cy="2062103"/>
          </a:xfrm>
          <a:prstGeom prst="rect">
            <a:avLst/>
          </a:prstGeom>
          <a:noFill/>
        </p:spPr>
        <p:txBody>
          <a:bodyPr wrap="square" rtlCol="0">
            <a:spAutoFit/>
          </a:bodyPr>
          <a:lstStyle/>
          <a:p>
            <a:pPr algn="ctr"/>
            <a:r>
              <a:rPr lang="en-CA" dirty="0"/>
              <a:t>Precision thinning is the orchard management 	process of using multiple strategies to reach a target crop load with minimal need for hand-thinning</a:t>
            </a:r>
          </a:p>
        </p:txBody>
      </p:sp>
    </p:spTree>
    <p:extLst>
      <p:ext uri="{BB962C8B-B14F-4D97-AF65-F5344CB8AC3E}">
        <p14:creationId xmlns:p14="http://schemas.microsoft.com/office/powerpoint/2010/main" val="1104898626"/>
      </p:ext>
    </p:extLst>
  </p:cSld>
  <p:clrMapOvr>
    <a:masterClrMapping/>
  </p:clrMapOvr>
  <p:transition spd="med">
    <p:cover dir="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87412-EF96-EDFC-3005-74E52816D352}"/>
              </a:ext>
            </a:extLst>
          </p:cNvPr>
          <p:cNvSpPr>
            <a:spLocks noGrp="1"/>
          </p:cNvSpPr>
          <p:nvPr>
            <p:ph type="title"/>
          </p:nvPr>
        </p:nvSpPr>
        <p:spPr/>
        <p:txBody>
          <a:bodyPr/>
          <a:lstStyle/>
          <a:p>
            <a:r>
              <a:rPr lang="en-CA" dirty="0"/>
              <a:t>Precision Pruning	</a:t>
            </a:r>
          </a:p>
        </p:txBody>
      </p:sp>
      <p:sp>
        <p:nvSpPr>
          <p:cNvPr id="3" name="Text Placeholder 2">
            <a:extLst>
              <a:ext uri="{FF2B5EF4-FFF2-40B4-BE49-F238E27FC236}">
                <a16:creationId xmlns:a16="http://schemas.microsoft.com/office/drawing/2014/main" id="{1451D827-C452-3864-B9C5-75677A94AE88}"/>
              </a:ext>
            </a:extLst>
          </p:cNvPr>
          <p:cNvSpPr>
            <a:spLocks noGrp="1"/>
          </p:cNvSpPr>
          <p:nvPr>
            <p:ph type="body" sz="half" idx="1"/>
          </p:nvPr>
        </p:nvSpPr>
        <p:spPr/>
        <p:txBody>
          <a:bodyPr/>
          <a:lstStyle/>
          <a:p>
            <a:pPr marL="0" indent="0">
              <a:buNone/>
            </a:pPr>
            <a:r>
              <a:rPr lang="en-CA" dirty="0"/>
              <a:t>Reduce the bud load to 1.5-2.0 times the target number of fruit per tree</a:t>
            </a:r>
          </a:p>
        </p:txBody>
      </p:sp>
      <p:sp>
        <p:nvSpPr>
          <p:cNvPr id="5" name="Slide Number Placeholder 4">
            <a:extLst>
              <a:ext uri="{FF2B5EF4-FFF2-40B4-BE49-F238E27FC236}">
                <a16:creationId xmlns:a16="http://schemas.microsoft.com/office/drawing/2014/main" id="{545E588F-DD89-CAC1-B653-9DF718D63C10}"/>
              </a:ext>
            </a:extLst>
          </p:cNvPr>
          <p:cNvSpPr>
            <a:spLocks noGrp="1"/>
          </p:cNvSpPr>
          <p:nvPr>
            <p:ph type="sldNum" sz="quarter" idx="10"/>
          </p:nvPr>
        </p:nvSpPr>
        <p:spPr/>
        <p:txBody>
          <a:bodyPr/>
          <a:lstStyle/>
          <a:p>
            <a:pPr>
              <a:defRPr/>
            </a:pPr>
            <a:fld id="{3CA95406-65F5-4E8F-B8A8-DF249D18EA00}" type="slidenum">
              <a:rPr lang="en-US" smtClean="0"/>
              <a:pPr>
                <a:defRPr/>
              </a:pPr>
              <a:t>12</a:t>
            </a:fld>
            <a:endParaRPr lang="en-US" dirty="0"/>
          </a:p>
        </p:txBody>
      </p:sp>
      <p:pic>
        <p:nvPicPr>
          <p:cNvPr id="6" name="Content Placeholder 5" descr="Image">
            <a:extLst>
              <a:ext uri="{FF2B5EF4-FFF2-40B4-BE49-F238E27FC236}">
                <a16:creationId xmlns:a16="http://schemas.microsoft.com/office/drawing/2014/main" id="{8E6EF1DE-D94B-FB6A-F368-B18FF8EDB69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472597" y="1333500"/>
            <a:ext cx="3277906" cy="4368053"/>
          </a:xfrm>
          <a:prstGeom prst="rect">
            <a:avLst/>
          </a:prstGeom>
          <a:noFill/>
          <a:ln>
            <a:noFill/>
          </a:ln>
        </p:spPr>
      </p:pic>
    </p:spTree>
    <p:extLst>
      <p:ext uri="{BB962C8B-B14F-4D97-AF65-F5344CB8AC3E}">
        <p14:creationId xmlns:p14="http://schemas.microsoft.com/office/powerpoint/2010/main" val="2631790752"/>
      </p:ext>
    </p:extLst>
  </p:cSld>
  <p:clrMapOvr>
    <a:masterClrMapping/>
  </p:clrMapOvr>
  <p:transition spd="med">
    <p:cover dir="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D937F-B72D-E3EF-5D08-152EABCCE4AA}"/>
              </a:ext>
            </a:extLst>
          </p:cNvPr>
          <p:cNvSpPr>
            <a:spLocks noGrp="1"/>
          </p:cNvSpPr>
          <p:nvPr>
            <p:ph type="title"/>
          </p:nvPr>
        </p:nvSpPr>
        <p:spPr/>
        <p:txBody>
          <a:bodyPr/>
          <a:lstStyle/>
          <a:p>
            <a:r>
              <a:rPr lang="en-CA" dirty="0"/>
              <a:t>Precision Crop Load Management</a:t>
            </a:r>
          </a:p>
        </p:txBody>
      </p:sp>
      <p:sp>
        <p:nvSpPr>
          <p:cNvPr id="3" name="Text Placeholder 2">
            <a:extLst>
              <a:ext uri="{FF2B5EF4-FFF2-40B4-BE49-F238E27FC236}">
                <a16:creationId xmlns:a16="http://schemas.microsoft.com/office/drawing/2014/main" id="{FE780573-6BF6-D461-7AD4-EE238D3A1784}"/>
              </a:ext>
            </a:extLst>
          </p:cNvPr>
          <p:cNvSpPr>
            <a:spLocks noGrp="1"/>
          </p:cNvSpPr>
          <p:nvPr>
            <p:ph type="body" sz="half" idx="1"/>
          </p:nvPr>
        </p:nvSpPr>
        <p:spPr>
          <a:xfrm>
            <a:off x="544163" y="1191255"/>
            <a:ext cx="9020498" cy="4857695"/>
          </a:xfrm>
        </p:spPr>
        <p:txBody>
          <a:bodyPr>
            <a:normAutofit/>
          </a:bodyPr>
          <a:lstStyle/>
          <a:p>
            <a:pPr marL="0" indent="0">
              <a:buNone/>
            </a:pPr>
            <a:r>
              <a:rPr lang="en-CA" u="sng" dirty="0"/>
              <a:t>Blossom and fruitlet thinning</a:t>
            </a:r>
          </a:p>
          <a:p>
            <a:pPr marL="0" indent="0">
              <a:buNone/>
            </a:pPr>
            <a:r>
              <a:rPr lang="en-CA" dirty="0"/>
              <a:t>-Apply sequential chemical thinning sprays and assess response after each spray (full bloom – 20 mm fruit diameter)</a:t>
            </a:r>
          </a:p>
          <a:p>
            <a:pPr marL="0" indent="0">
              <a:buNone/>
            </a:pPr>
            <a:r>
              <a:rPr lang="en-CA" u="sng" dirty="0"/>
              <a:t>Hand thinning </a:t>
            </a:r>
          </a:p>
          <a:p>
            <a:pPr marL="0" indent="0">
              <a:buNone/>
            </a:pPr>
            <a:r>
              <a:rPr lang="en-CA" dirty="0"/>
              <a:t>-reduce final fruit number to the target fruit number</a:t>
            </a:r>
          </a:p>
          <a:p>
            <a:pPr marL="0" indent="0">
              <a:buNone/>
            </a:pPr>
            <a:endParaRPr lang="en-CA" dirty="0"/>
          </a:p>
        </p:txBody>
      </p:sp>
      <p:sp>
        <p:nvSpPr>
          <p:cNvPr id="5" name="Slide Number Placeholder 4">
            <a:extLst>
              <a:ext uri="{FF2B5EF4-FFF2-40B4-BE49-F238E27FC236}">
                <a16:creationId xmlns:a16="http://schemas.microsoft.com/office/drawing/2014/main" id="{89BF108C-6E2F-5713-4C51-A91C80D166B7}"/>
              </a:ext>
            </a:extLst>
          </p:cNvPr>
          <p:cNvSpPr>
            <a:spLocks noGrp="1"/>
          </p:cNvSpPr>
          <p:nvPr>
            <p:ph type="sldNum" sz="quarter" idx="10"/>
          </p:nvPr>
        </p:nvSpPr>
        <p:spPr/>
        <p:txBody>
          <a:bodyPr/>
          <a:lstStyle/>
          <a:p>
            <a:pPr>
              <a:defRPr/>
            </a:pPr>
            <a:fld id="{3CA95406-65F5-4E8F-B8A8-DF249D18EA00}" type="slidenum">
              <a:rPr lang="en-US" smtClean="0"/>
              <a:pPr>
                <a:defRPr/>
              </a:pPr>
              <a:t>13</a:t>
            </a:fld>
            <a:endParaRPr lang="en-US" dirty="0"/>
          </a:p>
        </p:txBody>
      </p:sp>
    </p:spTree>
    <p:extLst>
      <p:ext uri="{BB962C8B-B14F-4D97-AF65-F5344CB8AC3E}">
        <p14:creationId xmlns:p14="http://schemas.microsoft.com/office/powerpoint/2010/main" val="3150539530"/>
      </p:ext>
    </p:extLst>
  </p:cSld>
  <p:clrMapOvr>
    <a:masterClrMapping/>
  </p:clrMapOvr>
  <p:transition spd="med">
    <p:cover dir="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013E5-C1FA-37A0-3662-E14BD8C6EA25}"/>
              </a:ext>
            </a:extLst>
          </p:cNvPr>
          <p:cNvSpPr>
            <a:spLocks noGrp="1"/>
          </p:cNvSpPr>
          <p:nvPr>
            <p:ph type="title"/>
          </p:nvPr>
        </p:nvSpPr>
        <p:spPr>
          <a:xfrm>
            <a:off x="580702" y="-96370"/>
            <a:ext cx="9471025" cy="1028700"/>
          </a:xfrm>
        </p:spPr>
        <p:txBody>
          <a:bodyPr>
            <a:normAutofit/>
          </a:bodyPr>
          <a:lstStyle/>
          <a:p>
            <a:r>
              <a:rPr lang="en-CA" dirty="0"/>
              <a:t>Steps in Precision Thinning (</a:t>
            </a:r>
            <a:r>
              <a:rPr lang="en-CA" sz="2700" dirty="0"/>
              <a:t>after Robinson</a:t>
            </a:r>
            <a:r>
              <a:rPr lang="en-CA" dirty="0"/>
              <a:t>)</a:t>
            </a:r>
          </a:p>
        </p:txBody>
      </p:sp>
      <p:sp>
        <p:nvSpPr>
          <p:cNvPr id="5" name="Slide Number Placeholder 4">
            <a:extLst>
              <a:ext uri="{FF2B5EF4-FFF2-40B4-BE49-F238E27FC236}">
                <a16:creationId xmlns:a16="http://schemas.microsoft.com/office/drawing/2014/main" id="{F5C5D9A3-8877-4E9E-A444-A67D0683D5A4}"/>
              </a:ext>
            </a:extLst>
          </p:cNvPr>
          <p:cNvSpPr>
            <a:spLocks noGrp="1"/>
          </p:cNvSpPr>
          <p:nvPr>
            <p:ph type="sldNum" sz="quarter" idx="10"/>
          </p:nvPr>
        </p:nvSpPr>
        <p:spPr/>
        <p:txBody>
          <a:bodyPr/>
          <a:lstStyle/>
          <a:p>
            <a:pPr>
              <a:defRPr/>
            </a:pPr>
            <a:fld id="{3CA95406-65F5-4E8F-B8A8-DF249D18EA00}" type="slidenum">
              <a:rPr lang="en-US" smtClean="0"/>
              <a:pPr>
                <a:defRPr/>
              </a:pPr>
              <a:t>14</a:t>
            </a:fld>
            <a:endParaRPr lang="en-US" dirty="0"/>
          </a:p>
        </p:txBody>
      </p:sp>
      <p:graphicFrame>
        <p:nvGraphicFramePr>
          <p:cNvPr id="6" name="Table 6">
            <a:extLst>
              <a:ext uri="{FF2B5EF4-FFF2-40B4-BE49-F238E27FC236}">
                <a16:creationId xmlns:a16="http://schemas.microsoft.com/office/drawing/2014/main" id="{56AFD28F-ADF5-3F77-58AA-F21186590A5B}"/>
              </a:ext>
            </a:extLst>
          </p:cNvPr>
          <p:cNvGraphicFramePr>
            <a:graphicFrameLocks noGrp="1"/>
          </p:cNvGraphicFramePr>
          <p:nvPr>
            <p:extLst>
              <p:ext uri="{D42A27DB-BD31-4B8C-83A1-F6EECF244321}">
                <p14:modId xmlns:p14="http://schemas.microsoft.com/office/powerpoint/2010/main" val="374650646"/>
              </p:ext>
            </p:extLst>
          </p:nvPr>
        </p:nvGraphicFramePr>
        <p:xfrm>
          <a:off x="740979" y="731632"/>
          <a:ext cx="8399079" cy="5989868"/>
        </p:xfrm>
        <a:graphic>
          <a:graphicData uri="http://schemas.openxmlformats.org/drawingml/2006/table">
            <a:tbl>
              <a:tblPr firstRow="1" bandRow="1">
                <a:tableStyleId>{0505E3EF-67EA-436B-97B2-0124C06EBD24}</a:tableStyleId>
              </a:tblPr>
              <a:tblGrid>
                <a:gridCol w="3174805">
                  <a:extLst>
                    <a:ext uri="{9D8B030D-6E8A-4147-A177-3AD203B41FA5}">
                      <a16:colId xmlns:a16="http://schemas.microsoft.com/office/drawing/2014/main" val="3406708109"/>
                    </a:ext>
                  </a:extLst>
                </a:gridCol>
                <a:gridCol w="2226832">
                  <a:extLst>
                    <a:ext uri="{9D8B030D-6E8A-4147-A177-3AD203B41FA5}">
                      <a16:colId xmlns:a16="http://schemas.microsoft.com/office/drawing/2014/main" val="2358551392"/>
                    </a:ext>
                  </a:extLst>
                </a:gridCol>
                <a:gridCol w="2997442">
                  <a:extLst>
                    <a:ext uri="{9D8B030D-6E8A-4147-A177-3AD203B41FA5}">
                      <a16:colId xmlns:a16="http://schemas.microsoft.com/office/drawing/2014/main" val="838360342"/>
                    </a:ext>
                  </a:extLst>
                </a:gridCol>
              </a:tblGrid>
              <a:tr h="539731">
                <a:tc>
                  <a:txBody>
                    <a:bodyPr/>
                    <a:lstStyle/>
                    <a:p>
                      <a:r>
                        <a:rPr lang="en-CA" dirty="0"/>
                        <a:t>Prediction Models</a:t>
                      </a:r>
                    </a:p>
                  </a:txBody>
                  <a:tcPr/>
                </a:tc>
                <a:tc>
                  <a:txBody>
                    <a:bodyPr/>
                    <a:lstStyle/>
                    <a:p>
                      <a:pPr algn="ctr"/>
                      <a:r>
                        <a:rPr lang="en-CA" b="1" dirty="0"/>
                        <a:t>Initial Flower Load</a:t>
                      </a:r>
                    </a:p>
                  </a:txBody>
                  <a:tcPr/>
                </a:tc>
                <a:tc>
                  <a:txBody>
                    <a:bodyPr/>
                    <a:lstStyle/>
                    <a:p>
                      <a:pPr algn="r"/>
                      <a:r>
                        <a:rPr lang="en-CA" dirty="0"/>
                        <a:t>Timing</a:t>
                      </a:r>
                    </a:p>
                  </a:txBody>
                  <a:tcPr/>
                </a:tc>
                <a:extLst>
                  <a:ext uri="{0D108BD9-81ED-4DB2-BD59-A6C34878D82A}">
                    <a16:rowId xmlns:a16="http://schemas.microsoft.com/office/drawing/2014/main" val="4240703380"/>
                  </a:ext>
                </a:extLst>
              </a:tr>
              <a:tr h="539731">
                <a:tc>
                  <a:txBody>
                    <a:bodyPr/>
                    <a:lstStyle/>
                    <a:p>
                      <a:endParaRPr lang="en-CA" dirty="0"/>
                    </a:p>
                  </a:txBody>
                  <a:tcPr/>
                </a:tc>
                <a:tc>
                  <a:txBody>
                    <a:bodyPr/>
                    <a:lstStyle/>
                    <a:p>
                      <a:pPr algn="ctr"/>
                      <a:endParaRPr lang="en-CA" b="1" dirty="0"/>
                    </a:p>
                  </a:txBody>
                  <a:tcPr/>
                </a:tc>
                <a:tc>
                  <a:txBody>
                    <a:bodyPr/>
                    <a:lstStyle/>
                    <a:p>
                      <a:pPr algn="r"/>
                      <a:endParaRPr lang="en-CA" dirty="0"/>
                    </a:p>
                  </a:txBody>
                  <a:tcPr/>
                </a:tc>
                <a:extLst>
                  <a:ext uri="{0D108BD9-81ED-4DB2-BD59-A6C34878D82A}">
                    <a16:rowId xmlns:a16="http://schemas.microsoft.com/office/drawing/2014/main" val="3065670993"/>
                  </a:ext>
                </a:extLst>
              </a:tr>
              <a:tr h="931591">
                <a:tc>
                  <a:txBody>
                    <a:bodyPr/>
                    <a:lstStyle/>
                    <a:p>
                      <a:r>
                        <a:rPr lang="en-CA" dirty="0">
                          <a:solidFill>
                            <a:srgbClr val="FF0000"/>
                          </a:solidFill>
                        </a:rPr>
                        <a:t>Pollen Tube Growth Model </a:t>
                      </a:r>
                    </a:p>
                  </a:txBody>
                  <a:tcPr/>
                </a:tc>
                <a:tc>
                  <a:txBody>
                    <a:bodyPr/>
                    <a:lstStyle/>
                    <a:p>
                      <a:pPr algn="ctr"/>
                      <a:r>
                        <a:rPr lang="en-CA" b="1" dirty="0"/>
                        <a:t>1.Blossom Thinning</a:t>
                      </a:r>
                    </a:p>
                  </a:txBody>
                  <a:tcPr/>
                </a:tc>
                <a:tc>
                  <a:txBody>
                    <a:bodyPr/>
                    <a:lstStyle/>
                    <a:p>
                      <a:pPr algn="r"/>
                      <a:r>
                        <a:rPr lang="en-CA" dirty="0">
                          <a:solidFill>
                            <a:srgbClr val="00B0F0"/>
                          </a:solidFill>
                        </a:rPr>
                        <a:t>60% full bloom</a:t>
                      </a:r>
                    </a:p>
                  </a:txBody>
                  <a:tcPr/>
                </a:tc>
                <a:extLst>
                  <a:ext uri="{0D108BD9-81ED-4DB2-BD59-A6C34878D82A}">
                    <a16:rowId xmlns:a16="http://schemas.microsoft.com/office/drawing/2014/main" val="3728031742"/>
                  </a:ext>
                </a:extLst>
              </a:tr>
              <a:tr h="539731">
                <a:tc>
                  <a:txBody>
                    <a:bodyPr/>
                    <a:lstStyle/>
                    <a:p>
                      <a:r>
                        <a:rPr lang="en-CA" dirty="0">
                          <a:solidFill>
                            <a:srgbClr val="FF0000"/>
                          </a:solidFill>
                        </a:rPr>
                        <a:t>Carbohydrate model, fruit growth rate model</a:t>
                      </a:r>
                    </a:p>
                  </a:txBody>
                  <a:tcPr/>
                </a:tc>
                <a:tc>
                  <a:txBody>
                    <a:bodyPr/>
                    <a:lstStyle/>
                    <a:p>
                      <a:pPr algn="ctr"/>
                      <a:r>
                        <a:rPr lang="en-CA" b="1" dirty="0"/>
                        <a:t>2. Petal Fall</a:t>
                      </a:r>
                    </a:p>
                  </a:txBody>
                  <a:tcPr/>
                </a:tc>
                <a:tc>
                  <a:txBody>
                    <a:bodyPr/>
                    <a:lstStyle/>
                    <a:p>
                      <a:pPr algn="r"/>
                      <a:r>
                        <a:rPr lang="en-CA" dirty="0">
                          <a:solidFill>
                            <a:srgbClr val="00B0F0"/>
                          </a:solidFill>
                        </a:rPr>
                        <a:t>6-7 mm</a:t>
                      </a:r>
                    </a:p>
                  </a:txBody>
                  <a:tcPr/>
                </a:tc>
                <a:extLst>
                  <a:ext uri="{0D108BD9-81ED-4DB2-BD59-A6C34878D82A}">
                    <a16:rowId xmlns:a16="http://schemas.microsoft.com/office/drawing/2014/main" val="3921799349"/>
                  </a:ext>
                </a:extLst>
              </a:tr>
              <a:tr h="539731">
                <a:tc>
                  <a:txBody>
                    <a:bodyPr/>
                    <a:lstStyle/>
                    <a:p>
                      <a:endParaRPr lang="en-CA" dirty="0">
                        <a:solidFill>
                          <a:srgbClr val="FF0000"/>
                        </a:solidFill>
                      </a:endParaRPr>
                    </a:p>
                  </a:txBody>
                  <a:tcPr/>
                </a:tc>
                <a:tc>
                  <a:txBody>
                    <a:bodyPr/>
                    <a:lstStyle/>
                    <a:p>
                      <a:pPr algn="ctr"/>
                      <a:endParaRPr lang="en-CA" b="1" dirty="0"/>
                    </a:p>
                  </a:txBody>
                  <a:tcPr/>
                </a:tc>
                <a:tc>
                  <a:txBody>
                    <a:bodyPr/>
                    <a:lstStyle/>
                    <a:p>
                      <a:pPr algn="r"/>
                      <a:endParaRPr lang="en-CA" dirty="0">
                        <a:solidFill>
                          <a:srgbClr val="00B0F0"/>
                        </a:solidFill>
                      </a:endParaRPr>
                    </a:p>
                  </a:txBody>
                  <a:tcPr/>
                </a:tc>
                <a:extLst>
                  <a:ext uri="{0D108BD9-81ED-4DB2-BD59-A6C34878D82A}">
                    <a16:rowId xmlns:a16="http://schemas.microsoft.com/office/drawing/2014/main" val="2701913072"/>
                  </a:ext>
                </a:extLst>
              </a:tr>
              <a:tr h="539731">
                <a:tc>
                  <a:txBody>
                    <a:bodyPr/>
                    <a:lstStyle/>
                    <a:p>
                      <a:r>
                        <a:rPr lang="en-CA" dirty="0">
                          <a:solidFill>
                            <a:srgbClr val="FF0000"/>
                          </a:solidFill>
                        </a:rPr>
                        <a:t>Carbohydrate model, fruit growth rate model,(BreviSmart)</a:t>
                      </a:r>
                    </a:p>
                  </a:txBody>
                  <a:tcPr/>
                </a:tc>
                <a:tc>
                  <a:txBody>
                    <a:bodyPr/>
                    <a:lstStyle/>
                    <a:p>
                      <a:pPr algn="ctr"/>
                      <a:r>
                        <a:rPr lang="en-CA" b="1" dirty="0"/>
                        <a:t>3. 10-15 mm</a:t>
                      </a:r>
                    </a:p>
                  </a:txBody>
                  <a:tcPr/>
                </a:tc>
                <a:tc>
                  <a:txBody>
                    <a:bodyPr/>
                    <a:lstStyle/>
                    <a:p>
                      <a:pPr algn="r"/>
                      <a:r>
                        <a:rPr lang="en-CA" dirty="0">
                          <a:solidFill>
                            <a:srgbClr val="00B0F0"/>
                          </a:solidFill>
                        </a:rPr>
                        <a:t>10-15 </a:t>
                      </a:r>
                    </a:p>
                  </a:txBody>
                  <a:tcPr/>
                </a:tc>
                <a:extLst>
                  <a:ext uri="{0D108BD9-81ED-4DB2-BD59-A6C34878D82A}">
                    <a16:rowId xmlns:a16="http://schemas.microsoft.com/office/drawing/2014/main" val="1409811978"/>
                  </a:ext>
                </a:extLst>
              </a:tr>
              <a:tr h="539731">
                <a:tc>
                  <a:txBody>
                    <a:bodyPr/>
                    <a:lstStyle/>
                    <a:p>
                      <a:endParaRPr lang="en-CA" dirty="0">
                        <a:solidFill>
                          <a:srgbClr val="FF0000"/>
                        </a:solidFill>
                      </a:endParaRPr>
                    </a:p>
                  </a:txBody>
                  <a:tcPr/>
                </a:tc>
                <a:tc>
                  <a:txBody>
                    <a:bodyPr/>
                    <a:lstStyle/>
                    <a:p>
                      <a:pPr algn="ctr"/>
                      <a:endParaRPr lang="en-CA" b="1" dirty="0"/>
                    </a:p>
                  </a:txBody>
                  <a:tcPr/>
                </a:tc>
                <a:tc>
                  <a:txBody>
                    <a:bodyPr/>
                    <a:lstStyle/>
                    <a:p>
                      <a:pPr algn="r"/>
                      <a:endParaRPr lang="en-CA" dirty="0">
                        <a:solidFill>
                          <a:srgbClr val="00B0F0"/>
                        </a:solidFill>
                      </a:endParaRPr>
                    </a:p>
                  </a:txBody>
                  <a:tcPr/>
                </a:tc>
                <a:extLst>
                  <a:ext uri="{0D108BD9-81ED-4DB2-BD59-A6C34878D82A}">
                    <a16:rowId xmlns:a16="http://schemas.microsoft.com/office/drawing/2014/main" val="1607177116"/>
                  </a:ext>
                </a:extLst>
              </a:tr>
              <a:tr h="539731">
                <a:tc>
                  <a:txBody>
                    <a:bodyPr/>
                    <a:lstStyle/>
                    <a:p>
                      <a:r>
                        <a:rPr lang="en-CA" dirty="0">
                          <a:solidFill>
                            <a:srgbClr val="FF0000"/>
                          </a:solidFill>
                        </a:rPr>
                        <a:t>Carbohydrate model</a:t>
                      </a:r>
                    </a:p>
                  </a:txBody>
                  <a:tcPr/>
                </a:tc>
                <a:tc>
                  <a:txBody>
                    <a:bodyPr/>
                    <a:lstStyle/>
                    <a:p>
                      <a:pPr algn="ctr"/>
                      <a:r>
                        <a:rPr lang="en-CA" b="1" dirty="0"/>
                        <a:t>4. 16-20 mm</a:t>
                      </a:r>
                    </a:p>
                  </a:txBody>
                  <a:tcPr/>
                </a:tc>
                <a:tc>
                  <a:txBody>
                    <a:bodyPr/>
                    <a:lstStyle/>
                    <a:p>
                      <a:pPr algn="r"/>
                      <a:r>
                        <a:rPr lang="en-CA" dirty="0">
                          <a:solidFill>
                            <a:srgbClr val="00B0F0"/>
                          </a:solidFill>
                        </a:rPr>
                        <a:t>16-20 mm</a:t>
                      </a:r>
                    </a:p>
                  </a:txBody>
                  <a:tcPr/>
                </a:tc>
                <a:extLst>
                  <a:ext uri="{0D108BD9-81ED-4DB2-BD59-A6C34878D82A}">
                    <a16:rowId xmlns:a16="http://schemas.microsoft.com/office/drawing/2014/main" val="2502073269"/>
                  </a:ext>
                </a:extLst>
              </a:tr>
              <a:tr h="539731">
                <a:tc>
                  <a:txBody>
                    <a:bodyPr/>
                    <a:lstStyle/>
                    <a:p>
                      <a:endParaRPr lang="en-CA" dirty="0"/>
                    </a:p>
                  </a:txBody>
                  <a:tcPr/>
                </a:tc>
                <a:tc>
                  <a:txBody>
                    <a:bodyPr/>
                    <a:lstStyle/>
                    <a:p>
                      <a:pPr algn="ctr"/>
                      <a:endParaRPr lang="en-CA" b="1" dirty="0"/>
                    </a:p>
                  </a:txBody>
                  <a:tcPr/>
                </a:tc>
                <a:tc>
                  <a:txBody>
                    <a:bodyPr/>
                    <a:lstStyle/>
                    <a:p>
                      <a:pPr algn="r"/>
                      <a:endParaRPr lang="en-CA" dirty="0">
                        <a:solidFill>
                          <a:srgbClr val="00B0F0"/>
                        </a:solidFill>
                      </a:endParaRPr>
                    </a:p>
                  </a:txBody>
                  <a:tcPr/>
                </a:tc>
                <a:extLst>
                  <a:ext uri="{0D108BD9-81ED-4DB2-BD59-A6C34878D82A}">
                    <a16:rowId xmlns:a16="http://schemas.microsoft.com/office/drawing/2014/main" val="2496957955"/>
                  </a:ext>
                </a:extLst>
              </a:tr>
              <a:tr h="539731">
                <a:tc>
                  <a:txBody>
                    <a:bodyPr/>
                    <a:lstStyle/>
                    <a:p>
                      <a:endParaRPr lang="en-CA" dirty="0"/>
                    </a:p>
                  </a:txBody>
                  <a:tcPr/>
                </a:tc>
                <a:tc>
                  <a:txBody>
                    <a:bodyPr/>
                    <a:lstStyle/>
                    <a:p>
                      <a:pPr algn="ctr"/>
                      <a:r>
                        <a:rPr lang="en-CA" b="1" dirty="0"/>
                        <a:t>5. Hand thinning</a:t>
                      </a:r>
                    </a:p>
                  </a:txBody>
                  <a:tcPr/>
                </a:tc>
                <a:tc>
                  <a:txBody>
                    <a:bodyPr/>
                    <a:lstStyle/>
                    <a:p>
                      <a:pPr algn="r"/>
                      <a:r>
                        <a:rPr lang="en-CA" dirty="0">
                          <a:solidFill>
                            <a:srgbClr val="00B0F0"/>
                          </a:solidFill>
                        </a:rPr>
                        <a:t>After June drop (25-30 mm)</a:t>
                      </a:r>
                    </a:p>
                  </a:txBody>
                  <a:tcPr/>
                </a:tc>
                <a:extLst>
                  <a:ext uri="{0D108BD9-81ED-4DB2-BD59-A6C34878D82A}">
                    <a16:rowId xmlns:a16="http://schemas.microsoft.com/office/drawing/2014/main" val="1960462111"/>
                  </a:ext>
                </a:extLst>
              </a:tr>
            </a:tbl>
          </a:graphicData>
        </a:graphic>
      </p:graphicFrame>
      <p:cxnSp>
        <p:nvCxnSpPr>
          <p:cNvPr id="8" name="Straight Arrow Connector 7">
            <a:extLst>
              <a:ext uri="{FF2B5EF4-FFF2-40B4-BE49-F238E27FC236}">
                <a16:creationId xmlns:a16="http://schemas.microsoft.com/office/drawing/2014/main" id="{5CB2A856-A6CC-0641-38A8-4C5E43504079}"/>
              </a:ext>
            </a:extLst>
          </p:cNvPr>
          <p:cNvCxnSpPr/>
          <p:nvPr/>
        </p:nvCxnSpPr>
        <p:spPr>
          <a:xfrm>
            <a:off x="4934607" y="1119352"/>
            <a:ext cx="0" cy="6779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860A4F3-D03F-02CF-DBB8-F6C7D27ECDAD}"/>
              </a:ext>
            </a:extLst>
          </p:cNvPr>
          <p:cNvCxnSpPr/>
          <p:nvPr/>
        </p:nvCxnSpPr>
        <p:spPr>
          <a:xfrm>
            <a:off x="4913061" y="4380712"/>
            <a:ext cx="0" cy="6779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5C21679-C193-A575-7BCE-279FCF2782A4}"/>
              </a:ext>
            </a:extLst>
          </p:cNvPr>
          <p:cNvCxnSpPr/>
          <p:nvPr/>
        </p:nvCxnSpPr>
        <p:spPr>
          <a:xfrm>
            <a:off x="4934607" y="3090041"/>
            <a:ext cx="0" cy="6779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AD637E9-74DD-959C-DF6A-5887C750B98F}"/>
              </a:ext>
            </a:extLst>
          </p:cNvPr>
          <p:cNvCxnSpPr/>
          <p:nvPr/>
        </p:nvCxnSpPr>
        <p:spPr>
          <a:xfrm>
            <a:off x="4934607" y="2102069"/>
            <a:ext cx="0" cy="6779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15ABEA5-BE32-2D87-F872-0AA0DABE5829}"/>
              </a:ext>
            </a:extLst>
          </p:cNvPr>
          <p:cNvCxnSpPr/>
          <p:nvPr/>
        </p:nvCxnSpPr>
        <p:spPr>
          <a:xfrm>
            <a:off x="4934607" y="5581636"/>
            <a:ext cx="0" cy="6779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107517"/>
      </p:ext>
    </p:extLst>
  </p:cSld>
  <p:clrMapOvr>
    <a:masterClrMapping/>
  </p:clrMapOvr>
  <p:transition spd="med">
    <p:cover dir="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D93D9-E6C7-8AC8-79C0-F5B763F6BB4A}"/>
              </a:ext>
            </a:extLst>
          </p:cNvPr>
          <p:cNvSpPr>
            <a:spLocks noGrp="1"/>
          </p:cNvSpPr>
          <p:nvPr>
            <p:ph type="title"/>
          </p:nvPr>
        </p:nvSpPr>
        <p:spPr/>
        <p:txBody>
          <a:bodyPr/>
          <a:lstStyle/>
          <a:p>
            <a:endParaRPr lang="en-CA" dirty="0"/>
          </a:p>
        </p:txBody>
      </p:sp>
      <p:sp>
        <p:nvSpPr>
          <p:cNvPr id="3" name="Text Placeholder 2">
            <a:extLst>
              <a:ext uri="{FF2B5EF4-FFF2-40B4-BE49-F238E27FC236}">
                <a16:creationId xmlns:a16="http://schemas.microsoft.com/office/drawing/2014/main" id="{2E7CE9E7-2A00-A87E-FB53-AE39E461DDC9}"/>
              </a:ext>
            </a:extLst>
          </p:cNvPr>
          <p:cNvSpPr>
            <a:spLocks noGrp="1"/>
          </p:cNvSpPr>
          <p:nvPr>
            <p:ph type="body" sz="half" idx="1"/>
          </p:nvPr>
        </p:nvSpPr>
        <p:spPr/>
        <p:txBody>
          <a:bodyPr/>
          <a:lstStyle/>
          <a:p>
            <a:endParaRPr lang="en-CA" dirty="0"/>
          </a:p>
        </p:txBody>
      </p:sp>
      <p:sp>
        <p:nvSpPr>
          <p:cNvPr id="4" name="Content Placeholder 3">
            <a:extLst>
              <a:ext uri="{FF2B5EF4-FFF2-40B4-BE49-F238E27FC236}">
                <a16:creationId xmlns:a16="http://schemas.microsoft.com/office/drawing/2014/main" id="{0539150F-2EDF-6077-04BC-CB3DF3CD952E}"/>
              </a:ext>
            </a:extLst>
          </p:cNvPr>
          <p:cNvSpPr>
            <a:spLocks noGrp="1"/>
          </p:cNvSpPr>
          <p:nvPr>
            <p:ph sz="half" idx="2"/>
          </p:nvPr>
        </p:nvSpPr>
        <p:spPr/>
        <p:txBody>
          <a:bodyPr/>
          <a:lstStyle/>
          <a:p>
            <a:endParaRPr lang="en-CA" dirty="0"/>
          </a:p>
        </p:txBody>
      </p:sp>
      <p:sp>
        <p:nvSpPr>
          <p:cNvPr id="5" name="Slide Number Placeholder 4">
            <a:extLst>
              <a:ext uri="{FF2B5EF4-FFF2-40B4-BE49-F238E27FC236}">
                <a16:creationId xmlns:a16="http://schemas.microsoft.com/office/drawing/2014/main" id="{B0667D21-02F8-780D-6444-157EDCA41889}"/>
              </a:ext>
            </a:extLst>
          </p:cNvPr>
          <p:cNvSpPr>
            <a:spLocks noGrp="1"/>
          </p:cNvSpPr>
          <p:nvPr>
            <p:ph type="sldNum" sz="quarter" idx="10"/>
          </p:nvPr>
        </p:nvSpPr>
        <p:spPr/>
        <p:txBody>
          <a:bodyPr/>
          <a:lstStyle/>
          <a:p>
            <a:pPr>
              <a:defRPr/>
            </a:pPr>
            <a:fld id="{3CA95406-65F5-4E8F-B8A8-DF249D18EA00}" type="slidenum">
              <a:rPr lang="en-US" smtClean="0"/>
              <a:pPr>
                <a:defRPr/>
              </a:pPr>
              <a:t>15</a:t>
            </a:fld>
            <a:endParaRPr lang="en-US" dirty="0"/>
          </a:p>
        </p:txBody>
      </p:sp>
      <p:pic>
        <p:nvPicPr>
          <p:cNvPr id="7" name="Picture 6">
            <a:extLst>
              <a:ext uri="{FF2B5EF4-FFF2-40B4-BE49-F238E27FC236}">
                <a16:creationId xmlns:a16="http://schemas.microsoft.com/office/drawing/2014/main" id="{D59196EF-10EF-B217-5527-984B461CA752}"/>
              </a:ext>
            </a:extLst>
          </p:cNvPr>
          <p:cNvPicPr>
            <a:picLocks noChangeAspect="1"/>
          </p:cNvPicPr>
          <p:nvPr/>
        </p:nvPicPr>
        <p:blipFill>
          <a:blip r:embed="rId2"/>
          <a:stretch>
            <a:fillRect/>
          </a:stretch>
        </p:blipFill>
        <p:spPr>
          <a:xfrm>
            <a:off x="33535" y="0"/>
            <a:ext cx="10219930" cy="6858000"/>
          </a:xfrm>
          <a:prstGeom prst="rect">
            <a:avLst/>
          </a:prstGeom>
        </p:spPr>
      </p:pic>
    </p:spTree>
    <p:extLst>
      <p:ext uri="{BB962C8B-B14F-4D97-AF65-F5344CB8AC3E}">
        <p14:creationId xmlns:p14="http://schemas.microsoft.com/office/powerpoint/2010/main" val="3945895221"/>
      </p:ext>
    </p:extLst>
  </p:cSld>
  <p:clrMapOvr>
    <a:masterClrMapping/>
  </p:clrMapOvr>
  <p:transition spd="med">
    <p:cover dir="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23EF6-BE62-EEB6-C1A3-09BB50E18C2A}"/>
              </a:ext>
            </a:extLst>
          </p:cNvPr>
          <p:cNvSpPr>
            <a:spLocks noGrp="1"/>
          </p:cNvSpPr>
          <p:nvPr>
            <p:ph type="title"/>
          </p:nvPr>
        </p:nvSpPr>
        <p:spPr/>
        <p:txBody>
          <a:bodyPr>
            <a:normAutofit fontScale="90000"/>
          </a:bodyPr>
          <a:lstStyle/>
          <a:p>
            <a:r>
              <a:rPr lang="en-CA" dirty="0"/>
              <a:t>Action Steps for Precision Crop Load Management</a:t>
            </a:r>
          </a:p>
        </p:txBody>
      </p:sp>
      <p:sp>
        <p:nvSpPr>
          <p:cNvPr id="3" name="Text Placeholder 2">
            <a:extLst>
              <a:ext uri="{FF2B5EF4-FFF2-40B4-BE49-F238E27FC236}">
                <a16:creationId xmlns:a16="http://schemas.microsoft.com/office/drawing/2014/main" id="{7F851308-416C-210F-809C-2AD1CCD39A98}"/>
              </a:ext>
            </a:extLst>
          </p:cNvPr>
          <p:cNvSpPr>
            <a:spLocks noGrp="1"/>
          </p:cNvSpPr>
          <p:nvPr>
            <p:ph type="body" sz="half" idx="1"/>
          </p:nvPr>
        </p:nvSpPr>
        <p:spPr>
          <a:xfrm>
            <a:off x="546099" y="1779588"/>
            <a:ext cx="6338795" cy="4330756"/>
          </a:xfrm>
        </p:spPr>
        <p:txBody>
          <a:bodyPr>
            <a:normAutofit fontScale="92500" lnSpcReduction="10000"/>
          </a:bodyPr>
          <a:lstStyle/>
          <a:p>
            <a:pPr marL="514350" indent="-514350">
              <a:buFont typeface="+mj-lt"/>
              <a:buAutoNum type="arabicPeriod"/>
            </a:pPr>
            <a:r>
              <a:rPr lang="en-CA" dirty="0"/>
              <a:t>Set a target crop load (number of fruit) per tree</a:t>
            </a:r>
          </a:p>
          <a:p>
            <a:pPr marL="514350" indent="-514350">
              <a:buFont typeface="+mj-lt"/>
              <a:buAutoNum type="arabicPeriod"/>
            </a:pPr>
            <a:r>
              <a:rPr lang="en-CA" dirty="0"/>
              <a:t>Dormant prune to 1.5-2.0 bud load</a:t>
            </a:r>
          </a:p>
          <a:p>
            <a:pPr marL="514350" indent="-514350">
              <a:buFont typeface="+mj-lt"/>
              <a:buAutoNum type="arabicPeriod"/>
            </a:pPr>
            <a:r>
              <a:rPr lang="en-CA" dirty="0"/>
              <a:t>Start blossom and chemical thinning early</a:t>
            </a:r>
          </a:p>
          <a:p>
            <a:pPr marL="514350" indent="-514350">
              <a:buFont typeface="+mj-lt"/>
              <a:buAutoNum type="arabicPeriod"/>
            </a:pPr>
            <a:r>
              <a:rPr lang="en-CA" dirty="0"/>
              <a:t>Use models to predict fruit set</a:t>
            </a:r>
          </a:p>
          <a:p>
            <a:pPr marL="514350" indent="-514350">
              <a:buFont typeface="+mj-lt"/>
              <a:buAutoNum type="arabicPeriod"/>
            </a:pPr>
            <a:r>
              <a:rPr lang="en-CA" dirty="0"/>
              <a:t>Repeat chemical fruitlet thinning sprays as needed</a:t>
            </a:r>
          </a:p>
          <a:p>
            <a:pPr marL="514350" indent="-514350">
              <a:buFont typeface="+mj-lt"/>
              <a:buAutoNum type="arabicPeriod"/>
            </a:pPr>
            <a:r>
              <a:rPr lang="en-CA" dirty="0"/>
              <a:t>Hand thin</a:t>
            </a:r>
          </a:p>
        </p:txBody>
      </p:sp>
      <p:sp>
        <p:nvSpPr>
          <p:cNvPr id="5" name="Slide Number Placeholder 4">
            <a:extLst>
              <a:ext uri="{FF2B5EF4-FFF2-40B4-BE49-F238E27FC236}">
                <a16:creationId xmlns:a16="http://schemas.microsoft.com/office/drawing/2014/main" id="{87C0ABF8-87D6-C118-4649-CFA4239BD225}"/>
              </a:ext>
            </a:extLst>
          </p:cNvPr>
          <p:cNvSpPr>
            <a:spLocks noGrp="1"/>
          </p:cNvSpPr>
          <p:nvPr>
            <p:ph type="sldNum" sz="quarter" idx="10"/>
          </p:nvPr>
        </p:nvSpPr>
        <p:spPr/>
        <p:txBody>
          <a:bodyPr/>
          <a:lstStyle/>
          <a:p>
            <a:pPr>
              <a:defRPr/>
            </a:pPr>
            <a:fld id="{3CA95406-65F5-4E8F-B8A8-DF249D18EA00}" type="slidenum">
              <a:rPr lang="en-US" smtClean="0"/>
              <a:pPr>
                <a:defRPr/>
              </a:pPr>
              <a:t>16</a:t>
            </a:fld>
            <a:endParaRPr lang="en-US" dirty="0"/>
          </a:p>
        </p:txBody>
      </p:sp>
    </p:spTree>
    <p:extLst>
      <p:ext uri="{BB962C8B-B14F-4D97-AF65-F5344CB8AC3E}">
        <p14:creationId xmlns:p14="http://schemas.microsoft.com/office/powerpoint/2010/main" val="2073196708"/>
      </p:ext>
    </p:extLst>
  </p:cSld>
  <p:clrMapOvr>
    <a:masterClrMapping/>
  </p:clrMapOvr>
  <p:transition spd="med">
    <p:cover dir="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1467-CB77-B401-F52E-9F052F7C01C4}"/>
              </a:ext>
            </a:extLst>
          </p:cNvPr>
          <p:cNvSpPr>
            <a:spLocks noGrp="1"/>
          </p:cNvSpPr>
          <p:nvPr>
            <p:ph type="title"/>
          </p:nvPr>
        </p:nvSpPr>
        <p:spPr/>
        <p:txBody>
          <a:bodyPr/>
          <a:lstStyle/>
          <a:p>
            <a:r>
              <a:rPr lang="en-CA" dirty="0"/>
              <a:t>Cornell Carbohydrate Model</a:t>
            </a:r>
          </a:p>
        </p:txBody>
      </p:sp>
      <p:sp>
        <p:nvSpPr>
          <p:cNvPr id="3" name="Text Placeholder 2">
            <a:extLst>
              <a:ext uri="{FF2B5EF4-FFF2-40B4-BE49-F238E27FC236}">
                <a16:creationId xmlns:a16="http://schemas.microsoft.com/office/drawing/2014/main" id="{4B0665FF-CE38-157A-77D9-E5D1D623D714}"/>
              </a:ext>
            </a:extLst>
          </p:cNvPr>
          <p:cNvSpPr>
            <a:spLocks noGrp="1"/>
          </p:cNvSpPr>
          <p:nvPr>
            <p:ph type="body" sz="half" idx="1"/>
          </p:nvPr>
        </p:nvSpPr>
        <p:spPr>
          <a:xfrm>
            <a:off x="546100" y="1333500"/>
            <a:ext cx="9226550" cy="3810000"/>
          </a:xfrm>
        </p:spPr>
        <p:txBody>
          <a:bodyPr>
            <a:normAutofit fontScale="85000" lnSpcReduction="20000"/>
          </a:bodyPr>
          <a:lstStyle/>
          <a:p>
            <a:r>
              <a:rPr lang="en-CA" dirty="0"/>
              <a:t>Web-based (newa.cornell.edu) and mobile version (MaluSim.org) are available in the USA</a:t>
            </a:r>
          </a:p>
          <a:p>
            <a:r>
              <a:rPr lang="en-CA" dirty="0"/>
              <a:t>The model uses sunlight and temperature to estimate carbohydrate availability for fruit growth</a:t>
            </a:r>
          </a:p>
          <a:p>
            <a:r>
              <a:rPr lang="en-CA" dirty="0"/>
              <a:t>Thinning efficacy for any given spray uses a carbohydrate balance 2 days before and 4 days after the spray</a:t>
            </a:r>
          </a:p>
          <a:p>
            <a:r>
              <a:rPr lang="en-CA" dirty="0"/>
              <a:t>Output:  Provides a recommendation on:</a:t>
            </a:r>
          </a:p>
          <a:p>
            <a:pPr marL="0" indent="0">
              <a:buNone/>
            </a:pPr>
            <a:r>
              <a:rPr lang="en-CA" dirty="0"/>
              <a:t> 	i) </a:t>
            </a:r>
            <a:r>
              <a:rPr lang="en-CA" u="sng" dirty="0"/>
              <a:t>whether</a:t>
            </a:r>
            <a:r>
              <a:rPr lang="en-CA" dirty="0"/>
              <a:t> to thin </a:t>
            </a:r>
          </a:p>
          <a:p>
            <a:pPr marL="0" indent="0">
              <a:buNone/>
            </a:pPr>
            <a:r>
              <a:rPr lang="en-CA" dirty="0"/>
              <a:t>	ii) </a:t>
            </a:r>
            <a:r>
              <a:rPr lang="en-CA" u="sng" dirty="0"/>
              <a:t>adjustment</a:t>
            </a:r>
            <a:r>
              <a:rPr lang="en-CA" dirty="0"/>
              <a:t> in chemical thinning rate +/- 30%</a:t>
            </a:r>
          </a:p>
          <a:p>
            <a:endParaRPr lang="en-CA" dirty="0"/>
          </a:p>
        </p:txBody>
      </p:sp>
      <p:sp>
        <p:nvSpPr>
          <p:cNvPr id="5" name="Slide Number Placeholder 4">
            <a:extLst>
              <a:ext uri="{FF2B5EF4-FFF2-40B4-BE49-F238E27FC236}">
                <a16:creationId xmlns:a16="http://schemas.microsoft.com/office/drawing/2014/main" id="{B0D69314-3E43-01DE-CCD0-2CD7EA1E8EA7}"/>
              </a:ext>
            </a:extLst>
          </p:cNvPr>
          <p:cNvSpPr>
            <a:spLocks noGrp="1"/>
          </p:cNvSpPr>
          <p:nvPr>
            <p:ph type="sldNum" sz="quarter" idx="10"/>
          </p:nvPr>
        </p:nvSpPr>
        <p:spPr/>
        <p:txBody>
          <a:bodyPr/>
          <a:lstStyle/>
          <a:p>
            <a:pPr>
              <a:defRPr/>
            </a:pPr>
            <a:fld id="{3CA95406-65F5-4E8F-B8A8-DF249D18EA00}" type="slidenum">
              <a:rPr lang="en-US" smtClean="0"/>
              <a:pPr>
                <a:defRPr/>
              </a:pPr>
              <a:t>17</a:t>
            </a:fld>
            <a:endParaRPr lang="en-US" dirty="0"/>
          </a:p>
        </p:txBody>
      </p:sp>
    </p:spTree>
    <p:extLst>
      <p:ext uri="{BB962C8B-B14F-4D97-AF65-F5344CB8AC3E}">
        <p14:creationId xmlns:p14="http://schemas.microsoft.com/office/powerpoint/2010/main" val="1618881409"/>
      </p:ext>
    </p:extLst>
  </p:cSld>
  <p:clrMapOvr>
    <a:masterClrMapping/>
  </p:clrMapOvr>
  <p:transition spd="med">
    <p:cover dir="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F6972-8A7B-4D53-82E6-16CCED56E08F}"/>
              </a:ext>
            </a:extLst>
          </p:cNvPr>
          <p:cNvSpPr>
            <a:spLocks noGrp="1"/>
          </p:cNvSpPr>
          <p:nvPr>
            <p:ph type="title"/>
          </p:nvPr>
        </p:nvSpPr>
        <p:spPr/>
        <p:txBody>
          <a:bodyPr/>
          <a:lstStyle/>
          <a:p>
            <a:endParaRPr lang="en-CA" dirty="0"/>
          </a:p>
        </p:txBody>
      </p:sp>
      <p:sp>
        <p:nvSpPr>
          <p:cNvPr id="3" name="Text Placeholder 2">
            <a:extLst>
              <a:ext uri="{FF2B5EF4-FFF2-40B4-BE49-F238E27FC236}">
                <a16:creationId xmlns:a16="http://schemas.microsoft.com/office/drawing/2014/main" id="{0DEE680D-B797-4CEE-B83C-F63C3A09D7F5}"/>
              </a:ext>
            </a:extLst>
          </p:cNvPr>
          <p:cNvSpPr>
            <a:spLocks noGrp="1"/>
          </p:cNvSpPr>
          <p:nvPr>
            <p:ph type="body" sz="half" idx="1"/>
          </p:nvPr>
        </p:nvSpPr>
        <p:spPr/>
        <p:txBody>
          <a:bodyPr/>
          <a:lstStyle/>
          <a:p>
            <a:endParaRPr lang="en-CA" dirty="0"/>
          </a:p>
        </p:txBody>
      </p:sp>
      <p:pic>
        <p:nvPicPr>
          <p:cNvPr id="7" name="Content Placeholder 6">
            <a:extLst>
              <a:ext uri="{FF2B5EF4-FFF2-40B4-BE49-F238E27FC236}">
                <a16:creationId xmlns:a16="http://schemas.microsoft.com/office/drawing/2014/main" id="{52AA5526-89BA-48DF-BB35-2AC7A5CBD64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57813" y="2125066"/>
            <a:ext cx="4659312" cy="3119043"/>
          </a:xfrm>
        </p:spPr>
      </p:pic>
      <p:sp>
        <p:nvSpPr>
          <p:cNvPr id="5" name="Slide Number Placeholder 4">
            <a:extLst>
              <a:ext uri="{FF2B5EF4-FFF2-40B4-BE49-F238E27FC236}">
                <a16:creationId xmlns:a16="http://schemas.microsoft.com/office/drawing/2014/main" id="{DF76E8C8-2B28-44DD-8CCF-BC969045D313}"/>
              </a:ext>
            </a:extLst>
          </p:cNvPr>
          <p:cNvSpPr>
            <a:spLocks noGrp="1"/>
          </p:cNvSpPr>
          <p:nvPr>
            <p:ph type="sldNum" sz="quarter" idx="10"/>
          </p:nvPr>
        </p:nvSpPr>
        <p:spPr/>
        <p:txBody>
          <a:bodyPr/>
          <a:lstStyle/>
          <a:p>
            <a:pPr>
              <a:defRPr/>
            </a:pPr>
            <a:fld id="{3CA95406-65F5-4E8F-B8A8-DF249D18EA00}" type="slidenum">
              <a:rPr lang="en-US" smtClean="0"/>
              <a:pPr>
                <a:defRPr/>
              </a:pPr>
              <a:t>18</a:t>
            </a:fld>
            <a:endParaRPr lang="en-US" dirty="0"/>
          </a:p>
        </p:txBody>
      </p:sp>
      <p:pic>
        <p:nvPicPr>
          <p:cNvPr id="9" name="Picture 8">
            <a:extLst>
              <a:ext uri="{FF2B5EF4-FFF2-40B4-BE49-F238E27FC236}">
                <a16:creationId xmlns:a16="http://schemas.microsoft.com/office/drawing/2014/main" id="{FF3F4CC8-0F08-42D3-BCD6-24D743C753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66" y="0"/>
            <a:ext cx="10244667" cy="6858000"/>
          </a:xfrm>
          <a:prstGeom prst="rect">
            <a:avLst/>
          </a:prstGeom>
        </p:spPr>
      </p:pic>
      <p:sp>
        <p:nvSpPr>
          <p:cNvPr id="10" name="TextBox 9">
            <a:extLst>
              <a:ext uri="{FF2B5EF4-FFF2-40B4-BE49-F238E27FC236}">
                <a16:creationId xmlns:a16="http://schemas.microsoft.com/office/drawing/2014/main" id="{729CA147-F3C8-4853-A5ED-FAAF1B826CF9}"/>
              </a:ext>
            </a:extLst>
          </p:cNvPr>
          <p:cNvSpPr txBox="1"/>
          <p:nvPr/>
        </p:nvSpPr>
        <p:spPr>
          <a:xfrm>
            <a:off x="1079500" y="189143"/>
            <a:ext cx="7493000" cy="1077218"/>
          </a:xfrm>
          <a:prstGeom prst="rect">
            <a:avLst/>
          </a:prstGeom>
          <a:solidFill>
            <a:schemeClr val="accent1">
              <a:alpha val="46000"/>
            </a:schemeClr>
          </a:solidFill>
        </p:spPr>
        <p:txBody>
          <a:bodyPr wrap="square" rtlCol="0">
            <a:spAutoFit/>
          </a:bodyPr>
          <a:lstStyle/>
          <a:p>
            <a:pPr algn="ctr"/>
            <a:r>
              <a:rPr lang="en-CA" dirty="0">
                <a:solidFill>
                  <a:schemeClr val="bg1"/>
                </a:solidFill>
              </a:rPr>
              <a:t>Apple fruitlets developing from a cluster – about 10-15 days after bloom</a:t>
            </a:r>
          </a:p>
        </p:txBody>
      </p:sp>
    </p:spTree>
    <p:extLst>
      <p:ext uri="{BB962C8B-B14F-4D97-AF65-F5344CB8AC3E}">
        <p14:creationId xmlns:p14="http://schemas.microsoft.com/office/powerpoint/2010/main" val="2204999153"/>
      </p:ext>
    </p:extLst>
  </p:cSld>
  <p:clrMapOvr>
    <a:masterClrMapping/>
  </p:clrMapOvr>
  <p:transition spd="med">
    <p:cover dir="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EAA8C4-A7C8-91E2-A191-788AE9D982B3}"/>
              </a:ext>
            </a:extLst>
          </p:cNvPr>
          <p:cNvPicPr>
            <a:picLocks noChangeAspect="1"/>
          </p:cNvPicPr>
          <p:nvPr/>
        </p:nvPicPr>
        <p:blipFill>
          <a:blip r:embed="rId2"/>
          <a:stretch>
            <a:fillRect/>
          </a:stretch>
        </p:blipFill>
        <p:spPr>
          <a:xfrm>
            <a:off x="5488604" y="857963"/>
            <a:ext cx="4183845" cy="2738823"/>
          </a:xfrm>
          <a:prstGeom prst="rect">
            <a:avLst/>
          </a:prstGeom>
        </p:spPr>
      </p:pic>
      <p:sp>
        <p:nvSpPr>
          <p:cNvPr id="2" name="Title 1">
            <a:extLst>
              <a:ext uri="{FF2B5EF4-FFF2-40B4-BE49-F238E27FC236}">
                <a16:creationId xmlns:a16="http://schemas.microsoft.com/office/drawing/2014/main" id="{383DED2F-6B8A-882F-FA39-8F149BBB8456}"/>
              </a:ext>
            </a:extLst>
          </p:cNvPr>
          <p:cNvSpPr>
            <a:spLocks noGrp="1"/>
          </p:cNvSpPr>
          <p:nvPr>
            <p:ph type="title"/>
          </p:nvPr>
        </p:nvSpPr>
        <p:spPr/>
        <p:txBody>
          <a:bodyPr>
            <a:normAutofit/>
          </a:bodyPr>
          <a:lstStyle/>
          <a:p>
            <a:r>
              <a:rPr lang="en-CA" sz="3600" dirty="0">
                <a:highlight>
                  <a:srgbClr val="FFFF00"/>
                </a:highlight>
              </a:rPr>
              <a:t>Fruit Growth Rate Model</a:t>
            </a:r>
          </a:p>
        </p:txBody>
      </p:sp>
      <p:sp>
        <p:nvSpPr>
          <p:cNvPr id="3" name="Text Placeholder 2">
            <a:extLst>
              <a:ext uri="{FF2B5EF4-FFF2-40B4-BE49-F238E27FC236}">
                <a16:creationId xmlns:a16="http://schemas.microsoft.com/office/drawing/2014/main" id="{BE5DC7D3-B6BB-0DC6-5FB7-E0309E7098E3}"/>
              </a:ext>
            </a:extLst>
          </p:cNvPr>
          <p:cNvSpPr>
            <a:spLocks noGrp="1"/>
          </p:cNvSpPr>
          <p:nvPr>
            <p:ph type="body" sz="half" idx="1"/>
          </p:nvPr>
        </p:nvSpPr>
        <p:spPr>
          <a:xfrm>
            <a:off x="533405" y="1198675"/>
            <a:ext cx="5531971" cy="3810000"/>
          </a:xfrm>
        </p:spPr>
        <p:txBody>
          <a:bodyPr/>
          <a:lstStyle/>
          <a:p>
            <a:pPr marL="0" indent="0">
              <a:buNone/>
            </a:pPr>
            <a:r>
              <a:rPr lang="en-CA" dirty="0"/>
              <a:t>Basic assumption/hypothesis</a:t>
            </a:r>
          </a:p>
          <a:p>
            <a:pPr marL="0" indent="0">
              <a:buNone/>
            </a:pPr>
            <a:endParaRPr lang="en-CA" dirty="0"/>
          </a:p>
          <a:p>
            <a:pPr marL="0" indent="0">
              <a:buNone/>
            </a:pPr>
            <a:endParaRPr lang="en-CA" dirty="0"/>
          </a:p>
        </p:txBody>
      </p:sp>
      <p:graphicFrame>
        <p:nvGraphicFramePr>
          <p:cNvPr id="6" name="Table 6">
            <a:extLst>
              <a:ext uri="{FF2B5EF4-FFF2-40B4-BE49-F238E27FC236}">
                <a16:creationId xmlns:a16="http://schemas.microsoft.com/office/drawing/2014/main" id="{45B321DF-1ED1-67E3-8A58-94944283DB0D}"/>
              </a:ext>
            </a:extLst>
          </p:cNvPr>
          <p:cNvGraphicFramePr>
            <a:graphicFrameLocks noGrp="1"/>
          </p:cNvGraphicFramePr>
          <p:nvPr>
            <p:ph sz="half" idx="2"/>
            <p:extLst>
              <p:ext uri="{D42A27DB-BD31-4B8C-83A1-F6EECF244321}">
                <p14:modId xmlns:p14="http://schemas.microsoft.com/office/powerpoint/2010/main" val="3571607966"/>
              </p:ext>
            </p:extLst>
          </p:nvPr>
        </p:nvGraphicFramePr>
        <p:xfrm>
          <a:off x="609605" y="1947109"/>
          <a:ext cx="4659312" cy="4119880"/>
        </p:xfrm>
        <a:graphic>
          <a:graphicData uri="http://schemas.openxmlformats.org/drawingml/2006/table">
            <a:tbl>
              <a:tblPr firstRow="1" bandRow="1">
                <a:tableStyleId>{5C22544A-7EE6-4342-B048-85BDC9FD1C3A}</a:tableStyleId>
              </a:tblPr>
              <a:tblGrid>
                <a:gridCol w="2329656">
                  <a:extLst>
                    <a:ext uri="{9D8B030D-6E8A-4147-A177-3AD203B41FA5}">
                      <a16:colId xmlns:a16="http://schemas.microsoft.com/office/drawing/2014/main" val="2834258539"/>
                    </a:ext>
                  </a:extLst>
                </a:gridCol>
                <a:gridCol w="2329656">
                  <a:extLst>
                    <a:ext uri="{9D8B030D-6E8A-4147-A177-3AD203B41FA5}">
                      <a16:colId xmlns:a16="http://schemas.microsoft.com/office/drawing/2014/main" val="1305125089"/>
                    </a:ext>
                  </a:extLst>
                </a:gridCol>
              </a:tblGrid>
              <a:tr h="370840">
                <a:tc>
                  <a:txBody>
                    <a:bodyPr/>
                    <a:lstStyle/>
                    <a:p>
                      <a:r>
                        <a:rPr lang="en-CA" dirty="0"/>
                        <a:t>Fruitlet fate</a:t>
                      </a:r>
                    </a:p>
                  </a:txBody>
                  <a:tcPr/>
                </a:tc>
                <a:tc>
                  <a:txBody>
                    <a:bodyPr/>
                    <a:lstStyle/>
                    <a:p>
                      <a:r>
                        <a:rPr lang="en-CA" dirty="0"/>
                        <a:t>Prediction</a:t>
                      </a:r>
                    </a:p>
                  </a:txBody>
                  <a:tcPr/>
                </a:tc>
                <a:extLst>
                  <a:ext uri="{0D108BD9-81ED-4DB2-BD59-A6C34878D82A}">
                    <a16:rowId xmlns:a16="http://schemas.microsoft.com/office/drawing/2014/main" val="1822378245"/>
                  </a:ext>
                </a:extLst>
              </a:tr>
              <a:tr h="484119">
                <a:tc>
                  <a:txBody>
                    <a:bodyPr/>
                    <a:lstStyle/>
                    <a:p>
                      <a:r>
                        <a:rPr lang="en-CA" dirty="0"/>
                        <a:t>Persist</a:t>
                      </a:r>
                    </a:p>
                  </a:txBody>
                  <a:tcPr/>
                </a:tc>
                <a:tc>
                  <a:txBody>
                    <a:bodyPr/>
                    <a:lstStyle/>
                    <a:p>
                      <a:r>
                        <a:rPr lang="en-US" dirty="0"/>
                        <a:t>A fruit is predicted to persist if the growth rate over the measurement period was at least </a:t>
                      </a:r>
                      <a:r>
                        <a:rPr lang="en-US" dirty="0">
                          <a:solidFill>
                            <a:srgbClr val="FF0000"/>
                          </a:solidFill>
                        </a:rPr>
                        <a:t>50% or greater</a:t>
                      </a:r>
                      <a:r>
                        <a:rPr lang="en-US" dirty="0"/>
                        <a:t> of the fastest growing fruit.</a:t>
                      </a:r>
                      <a:endParaRPr lang="en-CA" dirty="0"/>
                    </a:p>
                  </a:txBody>
                  <a:tcPr/>
                </a:tc>
                <a:extLst>
                  <a:ext uri="{0D108BD9-81ED-4DB2-BD59-A6C34878D82A}">
                    <a16:rowId xmlns:a16="http://schemas.microsoft.com/office/drawing/2014/main" val="1622577035"/>
                  </a:ext>
                </a:extLst>
              </a:tr>
              <a:tr h="370840">
                <a:tc>
                  <a:txBody>
                    <a:bodyPr/>
                    <a:lstStyle/>
                    <a:p>
                      <a:r>
                        <a:rPr lang="en-CA" dirty="0"/>
                        <a:t>Abscise (drop)</a:t>
                      </a:r>
                    </a:p>
                  </a:txBody>
                  <a:tcPr/>
                </a:tc>
                <a:tc>
                  <a:txBody>
                    <a:bodyPr/>
                    <a:lstStyle/>
                    <a:p>
                      <a:r>
                        <a:rPr lang="en-US" dirty="0"/>
                        <a:t>A fruit is predicted to abscise if the growth rate of the fruit </a:t>
                      </a:r>
                      <a:r>
                        <a:rPr lang="en-US" dirty="0">
                          <a:solidFill>
                            <a:srgbClr val="FF0000"/>
                          </a:solidFill>
                        </a:rPr>
                        <a:t>slowed to 50% or less </a:t>
                      </a:r>
                      <a:r>
                        <a:rPr lang="en-US" dirty="0"/>
                        <a:t>of the growth rate of the fastest growing fruit.</a:t>
                      </a:r>
                      <a:endParaRPr lang="en-CA" dirty="0"/>
                    </a:p>
                  </a:txBody>
                  <a:tcPr/>
                </a:tc>
                <a:extLst>
                  <a:ext uri="{0D108BD9-81ED-4DB2-BD59-A6C34878D82A}">
                    <a16:rowId xmlns:a16="http://schemas.microsoft.com/office/drawing/2014/main" val="998472416"/>
                  </a:ext>
                </a:extLst>
              </a:tr>
            </a:tbl>
          </a:graphicData>
        </a:graphic>
      </p:graphicFrame>
      <p:sp>
        <p:nvSpPr>
          <p:cNvPr id="5" name="Slide Number Placeholder 4">
            <a:extLst>
              <a:ext uri="{FF2B5EF4-FFF2-40B4-BE49-F238E27FC236}">
                <a16:creationId xmlns:a16="http://schemas.microsoft.com/office/drawing/2014/main" id="{43AC5681-3C62-735B-91BC-0BC8096B7039}"/>
              </a:ext>
            </a:extLst>
          </p:cNvPr>
          <p:cNvSpPr>
            <a:spLocks noGrp="1"/>
          </p:cNvSpPr>
          <p:nvPr>
            <p:ph type="sldNum" sz="quarter" idx="10"/>
          </p:nvPr>
        </p:nvSpPr>
        <p:spPr/>
        <p:txBody>
          <a:bodyPr/>
          <a:lstStyle/>
          <a:p>
            <a:pPr>
              <a:defRPr/>
            </a:pPr>
            <a:fld id="{3CA95406-65F5-4E8F-B8A8-DF249D18EA00}" type="slidenum">
              <a:rPr lang="en-US" smtClean="0"/>
              <a:pPr>
                <a:defRPr/>
              </a:pPr>
              <a:t>19</a:t>
            </a:fld>
            <a:endParaRPr lang="en-US" dirty="0"/>
          </a:p>
        </p:txBody>
      </p:sp>
      <p:sp>
        <p:nvSpPr>
          <p:cNvPr id="9" name="TextBox 8">
            <a:extLst>
              <a:ext uri="{FF2B5EF4-FFF2-40B4-BE49-F238E27FC236}">
                <a16:creationId xmlns:a16="http://schemas.microsoft.com/office/drawing/2014/main" id="{61F08374-B2BB-11BF-C652-2272182A0582}"/>
              </a:ext>
            </a:extLst>
          </p:cNvPr>
          <p:cNvSpPr txBox="1"/>
          <p:nvPr/>
        </p:nvSpPr>
        <p:spPr>
          <a:xfrm>
            <a:off x="5789769" y="3481370"/>
            <a:ext cx="3704860" cy="230832"/>
          </a:xfrm>
          <a:prstGeom prst="rect">
            <a:avLst/>
          </a:prstGeom>
          <a:noFill/>
        </p:spPr>
        <p:txBody>
          <a:bodyPr wrap="none" rtlCol="0">
            <a:spAutoFit/>
          </a:bodyPr>
          <a:lstStyle/>
          <a:p>
            <a:r>
              <a:rPr lang="en-CA" sz="900" dirty="0"/>
              <a:t>https://www.canr.msu.edu/uploads/files/PredictingFruitset1-21-14.pdf</a:t>
            </a:r>
          </a:p>
        </p:txBody>
      </p:sp>
      <p:sp>
        <p:nvSpPr>
          <p:cNvPr id="10" name="TextBox 9">
            <a:extLst>
              <a:ext uri="{FF2B5EF4-FFF2-40B4-BE49-F238E27FC236}">
                <a16:creationId xmlns:a16="http://schemas.microsoft.com/office/drawing/2014/main" id="{91B2AD38-2795-21C2-25F4-0BA7E19DCA23}"/>
              </a:ext>
            </a:extLst>
          </p:cNvPr>
          <p:cNvSpPr txBox="1"/>
          <p:nvPr/>
        </p:nvSpPr>
        <p:spPr>
          <a:xfrm>
            <a:off x="5593976" y="3667381"/>
            <a:ext cx="4659312" cy="3539430"/>
          </a:xfrm>
          <a:prstGeom prst="rect">
            <a:avLst/>
          </a:prstGeom>
          <a:solidFill>
            <a:schemeClr val="accent1"/>
          </a:solidFill>
        </p:spPr>
        <p:txBody>
          <a:bodyPr wrap="square" rtlCol="0">
            <a:spAutoFit/>
          </a:bodyPr>
          <a:lstStyle/>
          <a:p>
            <a:r>
              <a:rPr lang="en-US" sz="1600" dirty="0">
                <a:solidFill>
                  <a:schemeClr val="bg1"/>
                </a:solidFill>
              </a:rPr>
              <a:t>Abscising fruit slow down growth in 3-4 days days and stop growth within a 4-6 days following a thinning application. </a:t>
            </a:r>
          </a:p>
          <a:p>
            <a:r>
              <a:rPr lang="en-US" sz="1600" dirty="0">
                <a:solidFill>
                  <a:schemeClr val="bg1"/>
                </a:solidFill>
              </a:rPr>
              <a:t>This slowing of growth is temperature dependent</a:t>
            </a:r>
          </a:p>
          <a:p>
            <a:r>
              <a:rPr lang="en-US" sz="1600" dirty="0">
                <a:solidFill>
                  <a:schemeClr val="bg1"/>
                </a:solidFill>
              </a:rPr>
              <a:t>Two measurements usually will suffice to predict set. </a:t>
            </a:r>
          </a:p>
          <a:p>
            <a:r>
              <a:rPr lang="en-US" sz="1600" dirty="0">
                <a:solidFill>
                  <a:schemeClr val="bg1"/>
                </a:solidFill>
              </a:rPr>
              <a:t>The first diameter measurement should be performed </a:t>
            </a:r>
            <a:r>
              <a:rPr lang="en-US" sz="1600" u="sng" dirty="0">
                <a:solidFill>
                  <a:schemeClr val="bg1"/>
                </a:solidFill>
              </a:rPr>
              <a:t>three days after the time of a thinning application</a:t>
            </a:r>
            <a:r>
              <a:rPr lang="en-US" sz="1600" dirty="0">
                <a:solidFill>
                  <a:schemeClr val="bg1"/>
                </a:solidFill>
              </a:rPr>
              <a:t> and no earlier than the 6 mm stage. </a:t>
            </a:r>
          </a:p>
          <a:p>
            <a:r>
              <a:rPr lang="en-US" sz="1600" dirty="0">
                <a:solidFill>
                  <a:schemeClr val="bg1"/>
                </a:solidFill>
              </a:rPr>
              <a:t>The second diameter measurement should be performed three to four days later as indicated above </a:t>
            </a:r>
          </a:p>
          <a:p>
            <a:endParaRPr lang="en-CA" sz="1600" dirty="0">
              <a:solidFill>
                <a:schemeClr val="bg1"/>
              </a:solidFill>
            </a:endParaRPr>
          </a:p>
        </p:txBody>
      </p:sp>
      <p:pic>
        <p:nvPicPr>
          <p:cNvPr id="11" name="Picture 3" descr="C:\Data\Digital Camera\Work\Experiments\2013\2013 Gala Thinning Experiment\DSC_2261.JPG">
            <a:extLst>
              <a:ext uri="{FF2B5EF4-FFF2-40B4-BE49-F238E27FC236}">
                <a16:creationId xmlns:a16="http://schemas.microsoft.com/office/drawing/2014/main" id="{30833EAF-AE26-B335-E37B-3CACABF044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5" y="27218"/>
            <a:ext cx="1898705" cy="1271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124944"/>
      </p:ext>
    </p:extLst>
  </p:cSld>
  <p:clrMapOvr>
    <a:masterClrMapping/>
  </p:clrMapOvr>
  <p:transition spd="med">
    <p:cover dir="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dirty="0"/>
              <a:t>What is Crop Load Management?</a:t>
            </a:r>
          </a:p>
        </p:txBody>
      </p:sp>
      <p:pic>
        <p:nvPicPr>
          <p:cNvPr id="18435" name="Picture 4" descr="P720060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87220" y="1361168"/>
            <a:ext cx="5975350" cy="4471987"/>
          </a:xfrm>
          <a:noFill/>
        </p:spPr>
      </p:pic>
      <p:sp>
        <p:nvSpPr>
          <p:cNvPr id="1843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66C93F71-58B4-450D-A17F-98BCA8270C06}" type="slidenum">
              <a:rPr lang="en-US" altLang="en-US" sz="1600" smtClean="0"/>
              <a:pPr/>
              <a:t>2</a:t>
            </a:fld>
            <a:endParaRPr lang="en-US" altLang="en-US" sz="1600" dirty="0"/>
          </a:p>
        </p:txBody>
      </p:sp>
      <p:sp>
        <p:nvSpPr>
          <p:cNvPr id="2" name="TextBox 1">
            <a:extLst>
              <a:ext uri="{FF2B5EF4-FFF2-40B4-BE49-F238E27FC236}">
                <a16:creationId xmlns:a16="http://schemas.microsoft.com/office/drawing/2014/main" id="{CBE96E0E-9C7F-E12F-2798-907A803A3F90}"/>
              </a:ext>
            </a:extLst>
          </p:cNvPr>
          <p:cNvSpPr txBox="1"/>
          <p:nvPr/>
        </p:nvSpPr>
        <p:spPr>
          <a:xfrm>
            <a:off x="680104" y="5833155"/>
            <a:ext cx="5975350" cy="523220"/>
          </a:xfrm>
          <a:prstGeom prst="rect">
            <a:avLst/>
          </a:prstGeom>
          <a:noFill/>
        </p:spPr>
        <p:txBody>
          <a:bodyPr wrap="square" rtlCol="0">
            <a:spAutoFit/>
          </a:bodyPr>
          <a:lstStyle/>
          <a:p>
            <a:r>
              <a:rPr lang="en-CA" sz="2800" dirty="0"/>
              <a:t>Jonagold trees with excessive fruit</a:t>
            </a:r>
          </a:p>
        </p:txBody>
      </p:sp>
      <p:sp>
        <p:nvSpPr>
          <p:cNvPr id="3" name="TextBox 2">
            <a:extLst>
              <a:ext uri="{FF2B5EF4-FFF2-40B4-BE49-F238E27FC236}">
                <a16:creationId xmlns:a16="http://schemas.microsoft.com/office/drawing/2014/main" id="{CE0ACB7F-58E8-5B3C-7774-99418EC7A7C0}"/>
              </a:ext>
            </a:extLst>
          </p:cNvPr>
          <p:cNvSpPr txBox="1"/>
          <p:nvPr/>
        </p:nvSpPr>
        <p:spPr>
          <a:xfrm>
            <a:off x="6772507" y="1389403"/>
            <a:ext cx="2869581" cy="4573560"/>
          </a:xfrm>
          <a:prstGeom prst="rect">
            <a:avLst/>
          </a:prstGeom>
          <a:noFill/>
        </p:spPr>
        <p:txBody>
          <a:bodyPr wrap="square" rtlCol="0">
            <a:spAutoFit/>
          </a:bodyPr>
          <a:lstStyle/>
          <a:p>
            <a:r>
              <a:rPr lang="en-CA" sz="2800" dirty="0"/>
              <a:t>The process of reducing the fruit number to an acceptable level (</a:t>
            </a:r>
            <a:r>
              <a:rPr lang="en-CA" sz="2800" i="1" dirty="0"/>
              <a:t>thinning)</a:t>
            </a:r>
            <a:endParaRPr lang="en-CA" sz="2800" dirty="0"/>
          </a:p>
          <a:p>
            <a:endParaRPr lang="en-CA" sz="2800" dirty="0"/>
          </a:p>
          <a:p>
            <a:r>
              <a:rPr lang="en-CA" sz="2800" dirty="0"/>
              <a:t>Builds upon </a:t>
            </a:r>
            <a:r>
              <a:rPr lang="en-CA" sz="2800" i="1" dirty="0"/>
              <a:t>the natural process</a:t>
            </a:r>
            <a:r>
              <a:rPr lang="en-CA" sz="2800" dirty="0"/>
              <a:t> that occurs in the tree</a:t>
            </a:r>
          </a:p>
        </p:txBody>
      </p:sp>
    </p:spTree>
    <p:extLst>
      <p:ext uri="{BB962C8B-B14F-4D97-AF65-F5344CB8AC3E}">
        <p14:creationId xmlns:p14="http://schemas.microsoft.com/office/powerpoint/2010/main" val="2099849570"/>
      </p:ext>
    </p:extLst>
  </p:cSld>
  <p:clrMapOvr>
    <a:masterClrMapping/>
  </p:clrMapOvr>
  <p:transition spd="med" advClick="0">
    <p:cover dir="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3C478-54C4-44F9-FFD7-F90055014C7C}"/>
              </a:ext>
            </a:extLst>
          </p:cNvPr>
          <p:cNvSpPr>
            <a:spLocks noGrp="1"/>
          </p:cNvSpPr>
          <p:nvPr>
            <p:ph type="title"/>
          </p:nvPr>
        </p:nvSpPr>
        <p:spPr/>
        <p:txBody>
          <a:bodyPr>
            <a:noAutofit/>
          </a:bodyPr>
          <a:lstStyle/>
          <a:p>
            <a:r>
              <a:rPr lang="en-CA" sz="2800" dirty="0"/>
              <a:t>Fruit set prediction based on actual data </a:t>
            </a:r>
            <a:br>
              <a:rPr lang="en-CA" sz="2800" dirty="0"/>
            </a:br>
            <a:r>
              <a:rPr lang="en-CA" sz="2800" dirty="0"/>
              <a:t>(Greene and Lakso, 2005)</a:t>
            </a:r>
          </a:p>
        </p:txBody>
      </p:sp>
      <p:sp>
        <p:nvSpPr>
          <p:cNvPr id="4" name="Content Placeholder 3">
            <a:extLst>
              <a:ext uri="{FF2B5EF4-FFF2-40B4-BE49-F238E27FC236}">
                <a16:creationId xmlns:a16="http://schemas.microsoft.com/office/drawing/2014/main" id="{A75A6ECA-8C9D-DE4A-84EA-9523579C8BFB}"/>
              </a:ext>
            </a:extLst>
          </p:cNvPr>
          <p:cNvSpPr>
            <a:spLocks noGrp="1"/>
          </p:cNvSpPr>
          <p:nvPr>
            <p:ph sz="half" idx="2"/>
          </p:nvPr>
        </p:nvSpPr>
        <p:spPr>
          <a:xfrm>
            <a:off x="7372350" y="1642734"/>
            <a:ext cx="2893121" cy="3396181"/>
          </a:xfrm>
        </p:spPr>
        <p:txBody>
          <a:bodyPr>
            <a:normAutofit/>
          </a:bodyPr>
          <a:lstStyle/>
          <a:p>
            <a:pPr marL="0" indent="0">
              <a:buNone/>
            </a:pPr>
            <a:r>
              <a:rPr lang="en-CA" sz="2400" dirty="0"/>
              <a:t>Slowing of fruit growth (the precedes abscission) can be detect 7 to 10 days after thinner application (weather dependent)</a:t>
            </a:r>
          </a:p>
        </p:txBody>
      </p:sp>
      <p:sp>
        <p:nvSpPr>
          <p:cNvPr id="5" name="Slide Number Placeholder 4">
            <a:extLst>
              <a:ext uri="{FF2B5EF4-FFF2-40B4-BE49-F238E27FC236}">
                <a16:creationId xmlns:a16="http://schemas.microsoft.com/office/drawing/2014/main" id="{61F5DFF5-2F12-7EF2-A71F-86A7C5CE7CB6}"/>
              </a:ext>
            </a:extLst>
          </p:cNvPr>
          <p:cNvSpPr>
            <a:spLocks noGrp="1"/>
          </p:cNvSpPr>
          <p:nvPr>
            <p:ph type="sldNum" sz="quarter" idx="10"/>
          </p:nvPr>
        </p:nvSpPr>
        <p:spPr/>
        <p:txBody>
          <a:bodyPr/>
          <a:lstStyle/>
          <a:p>
            <a:pPr>
              <a:defRPr/>
            </a:pPr>
            <a:fld id="{3CA95406-65F5-4E8F-B8A8-DF249D18EA00}" type="slidenum">
              <a:rPr lang="en-US" smtClean="0"/>
              <a:pPr>
                <a:defRPr/>
              </a:pPr>
              <a:t>20</a:t>
            </a:fld>
            <a:endParaRPr lang="en-US" dirty="0"/>
          </a:p>
        </p:txBody>
      </p:sp>
      <p:pic>
        <p:nvPicPr>
          <p:cNvPr id="7" name="Picture 6">
            <a:extLst>
              <a:ext uri="{FF2B5EF4-FFF2-40B4-BE49-F238E27FC236}">
                <a16:creationId xmlns:a16="http://schemas.microsoft.com/office/drawing/2014/main" id="{6CAB32FB-F1C4-282A-2184-3C2A6755DE13}"/>
              </a:ext>
            </a:extLst>
          </p:cNvPr>
          <p:cNvPicPr>
            <a:picLocks noChangeAspect="1"/>
          </p:cNvPicPr>
          <p:nvPr/>
        </p:nvPicPr>
        <p:blipFill rotWithShape="1">
          <a:blip r:embed="rId2"/>
          <a:srcRect r="1693" b="18430"/>
          <a:stretch/>
        </p:blipFill>
        <p:spPr>
          <a:xfrm>
            <a:off x="220478" y="1421162"/>
            <a:ext cx="6788019" cy="3396181"/>
          </a:xfrm>
          <a:prstGeom prst="rect">
            <a:avLst/>
          </a:prstGeom>
        </p:spPr>
      </p:pic>
      <p:cxnSp>
        <p:nvCxnSpPr>
          <p:cNvPr id="6" name="Straight Arrow Connector 5">
            <a:extLst>
              <a:ext uri="{FF2B5EF4-FFF2-40B4-BE49-F238E27FC236}">
                <a16:creationId xmlns:a16="http://schemas.microsoft.com/office/drawing/2014/main" id="{C81C657F-BEEC-6366-DE39-58F4F13C7991}"/>
              </a:ext>
            </a:extLst>
          </p:cNvPr>
          <p:cNvCxnSpPr/>
          <p:nvPr/>
        </p:nvCxnSpPr>
        <p:spPr>
          <a:xfrm flipV="1">
            <a:off x="957431" y="4462341"/>
            <a:ext cx="0" cy="35500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BB47F3E-F486-8A5F-8569-6878B6294193}"/>
              </a:ext>
            </a:extLst>
          </p:cNvPr>
          <p:cNvSpPr txBox="1"/>
          <p:nvPr/>
        </p:nvSpPr>
        <p:spPr>
          <a:xfrm>
            <a:off x="533405" y="4905005"/>
            <a:ext cx="1026454" cy="646331"/>
          </a:xfrm>
          <a:prstGeom prst="rect">
            <a:avLst/>
          </a:prstGeom>
          <a:noFill/>
        </p:spPr>
        <p:txBody>
          <a:bodyPr wrap="square" rtlCol="0">
            <a:spAutoFit/>
          </a:bodyPr>
          <a:lstStyle/>
          <a:p>
            <a:r>
              <a:rPr lang="en-CA" sz="1800" dirty="0">
                <a:highlight>
                  <a:srgbClr val="FFFF00"/>
                </a:highlight>
              </a:rPr>
              <a:t>Thinner applied</a:t>
            </a:r>
          </a:p>
        </p:txBody>
      </p:sp>
      <p:cxnSp>
        <p:nvCxnSpPr>
          <p:cNvPr id="9" name="Straight Arrow Connector 8">
            <a:extLst>
              <a:ext uri="{FF2B5EF4-FFF2-40B4-BE49-F238E27FC236}">
                <a16:creationId xmlns:a16="http://schemas.microsoft.com/office/drawing/2014/main" id="{48575E66-5372-AC2A-6186-DF1985295502}"/>
              </a:ext>
            </a:extLst>
          </p:cNvPr>
          <p:cNvCxnSpPr/>
          <p:nvPr/>
        </p:nvCxnSpPr>
        <p:spPr>
          <a:xfrm flipV="1">
            <a:off x="4476975" y="4462341"/>
            <a:ext cx="0" cy="35500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3ED1EB-B1E3-413B-2806-F81B72EDD6BE}"/>
              </a:ext>
            </a:extLst>
          </p:cNvPr>
          <p:cNvSpPr txBox="1"/>
          <p:nvPr/>
        </p:nvSpPr>
        <p:spPr>
          <a:xfrm>
            <a:off x="3942006" y="4852763"/>
            <a:ext cx="1026454" cy="646331"/>
          </a:xfrm>
          <a:prstGeom prst="rect">
            <a:avLst/>
          </a:prstGeom>
          <a:noFill/>
        </p:spPr>
        <p:txBody>
          <a:bodyPr wrap="square" rtlCol="0">
            <a:spAutoFit/>
          </a:bodyPr>
          <a:lstStyle/>
          <a:p>
            <a:r>
              <a:rPr lang="en-CA" sz="1800" dirty="0">
                <a:highlight>
                  <a:srgbClr val="FFFF00"/>
                </a:highlight>
              </a:rPr>
              <a:t>Thinner applied</a:t>
            </a:r>
          </a:p>
        </p:txBody>
      </p:sp>
    </p:spTree>
    <p:extLst>
      <p:ext uri="{BB962C8B-B14F-4D97-AF65-F5344CB8AC3E}">
        <p14:creationId xmlns:p14="http://schemas.microsoft.com/office/powerpoint/2010/main" val="3308508287"/>
      </p:ext>
    </p:extLst>
  </p:cSld>
  <p:clrMapOvr>
    <a:masterClrMapping/>
  </p:clrMapOvr>
  <p:transition spd="med">
    <p:cover dir="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r>
              <a:rPr lang="en-US" dirty="0"/>
              <a:t>Chemical Thinners</a:t>
            </a:r>
          </a:p>
        </p:txBody>
      </p:sp>
      <p:sp>
        <p:nvSpPr>
          <p:cNvPr id="21506" name="Slide Number Placeholder 4"/>
          <p:cNvSpPr>
            <a:spLocks noGrp="1"/>
          </p:cNvSpPr>
          <p:nvPr>
            <p:ph type="sldNum" sz="quarter" idx="12"/>
          </p:nvPr>
        </p:nvSpPr>
        <p:spPr>
          <a:xfrm>
            <a:off x="514350" y="6245225"/>
            <a:ext cx="24003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l">
              <a:defRPr/>
            </a:pPr>
            <a:fld id="{E52A2D7F-8356-49B2-9198-DDF4BB36EEB3}" type="slidenum">
              <a:rPr lang="en-US" sz="1600" smtClean="0"/>
              <a:pPr algn="l">
                <a:defRPr/>
              </a:pPr>
              <a:t>21</a:t>
            </a:fld>
            <a:endParaRPr lang="en-US" sz="1600" dirty="0"/>
          </a:p>
        </p:txBody>
      </p:sp>
      <p:graphicFrame>
        <p:nvGraphicFramePr>
          <p:cNvPr id="2" name="Table 2">
            <a:extLst>
              <a:ext uri="{FF2B5EF4-FFF2-40B4-BE49-F238E27FC236}">
                <a16:creationId xmlns:a16="http://schemas.microsoft.com/office/drawing/2014/main" id="{C6D64E36-5C4B-347C-AD30-AC85F4894D35}"/>
              </a:ext>
            </a:extLst>
          </p:cNvPr>
          <p:cNvGraphicFramePr>
            <a:graphicFrameLocks noGrp="1"/>
          </p:cNvGraphicFramePr>
          <p:nvPr>
            <p:extLst>
              <p:ext uri="{D42A27DB-BD31-4B8C-83A1-F6EECF244321}">
                <p14:modId xmlns:p14="http://schemas.microsoft.com/office/powerpoint/2010/main" val="3922858943"/>
              </p:ext>
            </p:extLst>
          </p:nvPr>
        </p:nvGraphicFramePr>
        <p:xfrm>
          <a:off x="81023" y="1315899"/>
          <a:ext cx="10035249" cy="4336891"/>
        </p:xfrm>
        <a:graphic>
          <a:graphicData uri="http://schemas.openxmlformats.org/drawingml/2006/table">
            <a:tbl>
              <a:tblPr firstRow="1" bandRow="1">
                <a:tableStyleId>{5C22544A-7EE6-4342-B048-85BDC9FD1C3A}</a:tableStyleId>
              </a:tblPr>
              <a:tblGrid>
                <a:gridCol w="3479758">
                  <a:extLst>
                    <a:ext uri="{9D8B030D-6E8A-4147-A177-3AD203B41FA5}">
                      <a16:colId xmlns:a16="http://schemas.microsoft.com/office/drawing/2014/main" val="131988283"/>
                    </a:ext>
                  </a:extLst>
                </a:gridCol>
                <a:gridCol w="4240556">
                  <a:extLst>
                    <a:ext uri="{9D8B030D-6E8A-4147-A177-3AD203B41FA5}">
                      <a16:colId xmlns:a16="http://schemas.microsoft.com/office/drawing/2014/main" val="3874875335"/>
                    </a:ext>
                  </a:extLst>
                </a:gridCol>
                <a:gridCol w="2314935">
                  <a:extLst>
                    <a:ext uri="{9D8B030D-6E8A-4147-A177-3AD203B41FA5}">
                      <a16:colId xmlns:a16="http://schemas.microsoft.com/office/drawing/2014/main" val="3632845323"/>
                    </a:ext>
                  </a:extLst>
                </a:gridCol>
              </a:tblGrid>
              <a:tr h="0">
                <a:tc>
                  <a:txBody>
                    <a:bodyPr/>
                    <a:lstStyle/>
                    <a:p>
                      <a:r>
                        <a:rPr lang="en-CA" dirty="0"/>
                        <a:t>Blossom</a:t>
                      </a:r>
                    </a:p>
                  </a:txBody>
                  <a:tcPr/>
                </a:tc>
                <a:tc>
                  <a:txBody>
                    <a:bodyPr/>
                    <a:lstStyle/>
                    <a:p>
                      <a:r>
                        <a:rPr lang="en-CA" dirty="0"/>
                        <a:t>Fruitlet</a:t>
                      </a:r>
                    </a:p>
                  </a:txBody>
                  <a:tcPr/>
                </a:tc>
                <a:tc>
                  <a:txBody>
                    <a:bodyPr/>
                    <a:lstStyle/>
                    <a:p>
                      <a:r>
                        <a:rPr lang="en-CA" dirty="0"/>
                        <a:t>Future Availability </a:t>
                      </a:r>
                    </a:p>
                  </a:txBody>
                  <a:tcPr/>
                </a:tc>
                <a:extLst>
                  <a:ext uri="{0D108BD9-81ED-4DB2-BD59-A6C34878D82A}">
                    <a16:rowId xmlns:a16="http://schemas.microsoft.com/office/drawing/2014/main" val="3011686117"/>
                  </a:ext>
                </a:extLst>
              </a:tr>
              <a:tr h="1604590">
                <a:tc>
                  <a:txBody>
                    <a:bodyPr/>
                    <a:lstStyle/>
                    <a:p>
                      <a:r>
                        <a:rPr lang="en-CA" dirty="0"/>
                        <a:t>Lime-Sulphur (</a:t>
                      </a:r>
                      <a:r>
                        <a:rPr lang="en-US" dirty="0"/>
                        <a:t>Oligo-S, Axter Agroscience, Mont-St-Hilaire, QC) (tanked mixed with)</a:t>
                      </a:r>
                    </a:p>
                    <a:p>
                      <a:r>
                        <a:rPr lang="en-US" dirty="0"/>
                        <a:t>Mineral Oil: Purespray Green Spray Oil 13E, Intelligro, Mississauga, ON</a:t>
                      </a:r>
                      <a:endParaRPr lang="en-CA" dirty="0"/>
                    </a:p>
                  </a:txBody>
                  <a:tcPr>
                    <a:solidFill>
                      <a:schemeClr val="bg2">
                        <a:lumMod val="90000"/>
                      </a:schemeClr>
                    </a:solidFill>
                  </a:tcPr>
                </a:tc>
                <a:tc>
                  <a:txBody>
                    <a:bodyPr/>
                    <a:lstStyle/>
                    <a:p>
                      <a:r>
                        <a:rPr lang="en-CA" dirty="0"/>
                        <a:t>Carbaryl - Sevin XLR (carbamate insecticide)</a:t>
                      </a:r>
                    </a:p>
                  </a:txBody>
                  <a:tcPr>
                    <a:solidFill>
                      <a:schemeClr val="bg1">
                        <a:lumMod val="95000"/>
                      </a:schemeClr>
                    </a:solidFill>
                  </a:tcPr>
                </a:tc>
                <a:tc>
                  <a:txBody>
                    <a:bodyPr/>
                    <a:lstStyle/>
                    <a:p>
                      <a:r>
                        <a:rPr lang="en-CA" dirty="0"/>
                        <a:t>Metamitron (Brevis)</a:t>
                      </a:r>
                    </a:p>
                  </a:txBody>
                  <a:tcPr/>
                </a:tc>
                <a:extLst>
                  <a:ext uri="{0D108BD9-81ED-4DB2-BD59-A6C34878D82A}">
                    <a16:rowId xmlns:a16="http://schemas.microsoft.com/office/drawing/2014/main" val="242220518"/>
                  </a:ext>
                </a:extLst>
              </a:tr>
              <a:tr h="961407">
                <a:tc>
                  <a:txBody>
                    <a:bodyPr/>
                    <a:lstStyle/>
                    <a:p>
                      <a:r>
                        <a:rPr lang="en-CA" dirty="0"/>
                        <a:t>Ammonium thiosulphate (</a:t>
                      </a:r>
                      <a:r>
                        <a:rPr lang="en-US" dirty="0"/>
                        <a:t>12-0-0-26S Norwich Fertilizer, Norwich, ON)</a:t>
                      </a:r>
                      <a:endParaRPr lang="en-CA" dirty="0"/>
                    </a:p>
                  </a:txBody>
                  <a:tcPr>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6-BA (MaxCel, Cilis Plus) – Cytokinin</a:t>
                      </a:r>
                    </a:p>
                  </a:txBody>
                  <a:tcPr>
                    <a:solidFill>
                      <a:schemeClr val="bg1">
                        <a:lumMod val="95000"/>
                      </a:schemeClr>
                    </a:solidFill>
                  </a:tcPr>
                </a:tc>
                <a:tc>
                  <a:txBody>
                    <a:bodyPr/>
                    <a:lstStyle/>
                    <a:p>
                      <a:r>
                        <a:rPr lang="en-CA" dirty="0"/>
                        <a:t>1-ACC (Accede)</a:t>
                      </a:r>
                    </a:p>
                  </a:txBody>
                  <a:tcPr/>
                </a:tc>
                <a:extLst>
                  <a:ext uri="{0D108BD9-81ED-4DB2-BD59-A6C34878D82A}">
                    <a16:rowId xmlns:a16="http://schemas.microsoft.com/office/drawing/2014/main" val="4054485526"/>
                  </a:ext>
                </a:extLst>
              </a:tr>
              <a:tr h="14051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NAD- Amid-Thin (no longer registered in Canada)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NAA - Fruitone</a:t>
                      </a:r>
                    </a:p>
                    <a:p>
                      <a:endParaRPr lang="en-CA" dirty="0"/>
                    </a:p>
                  </a:txBody>
                  <a:tcPr>
                    <a:solidFill>
                      <a:schemeClr val="bg2">
                        <a:lumMod val="90000"/>
                      </a:schemeClr>
                    </a:solidFill>
                  </a:tcPr>
                </a:tc>
                <a:tc>
                  <a:txBody>
                    <a:bodyPr/>
                    <a:lstStyle/>
                    <a:p>
                      <a:r>
                        <a:rPr lang="en-CA" dirty="0"/>
                        <a:t>NAA – (Fruitone-N/L, Maintain)</a:t>
                      </a:r>
                    </a:p>
                  </a:txBody>
                  <a:tcPr>
                    <a:solidFill>
                      <a:schemeClr val="bg1">
                        <a:lumMod val="95000"/>
                      </a:schemeClr>
                    </a:solidFill>
                  </a:tcPr>
                </a:tc>
                <a:tc>
                  <a:txBody>
                    <a:bodyPr/>
                    <a:lstStyle/>
                    <a:p>
                      <a:endParaRPr lang="en-CA" dirty="0"/>
                    </a:p>
                  </a:txBody>
                  <a:tcPr/>
                </a:tc>
                <a:extLst>
                  <a:ext uri="{0D108BD9-81ED-4DB2-BD59-A6C34878D82A}">
                    <a16:rowId xmlns:a16="http://schemas.microsoft.com/office/drawing/2014/main" val="973583707"/>
                  </a:ext>
                </a:extLst>
              </a:tr>
            </a:tbl>
          </a:graphicData>
        </a:graphic>
      </p:graphicFrame>
    </p:spTree>
    <p:extLst>
      <p:ext uri="{BB962C8B-B14F-4D97-AF65-F5344CB8AC3E}">
        <p14:creationId xmlns:p14="http://schemas.microsoft.com/office/powerpoint/2010/main" val="2375558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7710F-C0D6-4180-AC2D-9AE58DC06AE0}"/>
              </a:ext>
            </a:extLst>
          </p:cNvPr>
          <p:cNvSpPr>
            <a:spLocks noGrp="1"/>
          </p:cNvSpPr>
          <p:nvPr>
            <p:ph type="title"/>
          </p:nvPr>
        </p:nvSpPr>
        <p:spPr/>
        <p:txBody>
          <a:bodyPr/>
          <a:lstStyle/>
          <a:p>
            <a:r>
              <a:rPr lang="en-CA" dirty="0"/>
              <a:t>Physiology</a:t>
            </a:r>
            <a:endParaRPr lang="en-US" dirty="0"/>
          </a:p>
        </p:txBody>
      </p:sp>
      <p:graphicFrame>
        <p:nvGraphicFramePr>
          <p:cNvPr id="5" name="Content Placeholder 4">
            <a:extLst>
              <a:ext uri="{FF2B5EF4-FFF2-40B4-BE49-F238E27FC236}">
                <a16:creationId xmlns:a16="http://schemas.microsoft.com/office/drawing/2014/main" id="{28A73386-1D9C-48EE-B12E-D92B65674780}"/>
              </a:ext>
            </a:extLst>
          </p:cNvPr>
          <p:cNvGraphicFramePr>
            <a:graphicFrameLocks noGrp="1"/>
          </p:cNvGraphicFramePr>
          <p:nvPr>
            <p:ph idx="1"/>
            <p:extLst>
              <p:ext uri="{D42A27DB-BD31-4B8C-83A1-F6EECF244321}">
                <p14:modId xmlns:p14="http://schemas.microsoft.com/office/powerpoint/2010/main" val="3915611007"/>
              </p:ext>
            </p:extLst>
          </p:nvPr>
        </p:nvGraphicFramePr>
        <p:xfrm>
          <a:off x="514350" y="1600200"/>
          <a:ext cx="92583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5C4FB86-8044-4209-8201-A4853D58F2A1}"/>
              </a:ext>
            </a:extLst>
          </p:cNvPr>
          <p:cNvSpPr>
            <a:spLocks noGrp="1"/>
          </p:cNvSpPr>
          <p:nvPr>
            <p:ph type="sldNum" sz="quarter" idx="12"/>
          </p:nvPr>
        </p:nvSpPr>
        <p:spPr/>
        <p:txBody>
          <a:bodyPr/>
          <a:lstStyle/>
          <a:p>
            <a:pPr>
              <a:defRPr/>
            </a:pPr>
            <a:fld id="{0E3A8D62-5CAA-4384-A137-D3B365E661D5}" type="slidenum">
              <a:rPr lang="en-US" smtClean="0"/>
              <a:pPr>
                <a:defRPr/>
              </a:pPr>
              <a:t>22</a:t>
            </a:fld>
            <a:endParaRPr lang="en-US" dirty="0"/>
          </a:p>
        </p:txBody>
      </p:sp>
      <p:sp>
        <p:nvSpPr>
          <p:cNvPr id="6" name="TextBox 5">
            <a:extLst>
              <a:ext uri="{FF2B5EF4-FFF2-40B4-BE49-F238E27FC236}">
                <a16:creationId xmlns:a16="http://schemas.microsoft.com/office/drawing/2014/main" id="{DBA2963C-E2B1-411B-8D57-8266A23C01EA}"/>
              </a:ext>
            </a:extLst>
          </p:cNvPr>
          <p:cNvSpPr txBox="1"/>
          <p:nvPr/>
        </p:nvSpPr>
        <p:spPr>
          <a:xfrm>
            <a:off x="346722" y="1618660"/>
            <a:ext cx="2879002" cy="1815882"/>
          </a:xfrm>
          <a:prstGeom prst="rect">
            <a:avLst/>
          </a:prstGeom>
          <a:noFill/>
        </p:spPr>
        <p:txBody>
          <a:bodyPr wrap="square" rtlCol="0">
            <a:spAutoFit/>
          </a:bodyPr>
          <a:lstStyle/>
          <a:p>
            <a:pPr algn="r"/>
            <a:r>
              <a:rPr lang="en-CA" sz="2000" dirty="0"/>
              <a:t>Cloudy weather (shading)</a:t>
            </a:r>
          </a:p>
          <a:p>
            <a:pPr algn="r"/>
            <a:r>
              <a:rPr lang="en-CA" sz="2000" dirty="0"/>
              <a:t>High night temperature</a:t>
            </a:r>
          </a:p>
          <a:p>
            <a:pPr algn="r"/>
            <a:r>
              <a:rPr lang="en-CA" sz="2000" dirty="0"/>
              <a:t>Drought</a:t>
            </a:r>
          </a:p>
          <a:p>
            <a:pPr algn="r"/>
            <a:r>
              <a:rPr lang="en-CA" sz="2000" dirty="0"/>
              <a:t>Excessive crop load</a:t>
            </a:r>
            <a:endParaRPr lang="en-US" sz="2000" dirty="0"/>
          </a:p>
        </p:txBody>
      </p:sp>
      <p:sp>
        <p:nvSpPr>
          <p:cNvPr id="7" name="TextBox 6">
            <a:extLst>
              <a:ext uri="{FF2B5EF4-FFF2-40B4-BE49-F238E27FC236}">
                <a16:creationId xmlns:a16="http://schemas.microsoft.com/office/drawing/2014/main" id="{F223D225-F275-405F-8F42-5BC15FB5E00A}"/>
              </a:ext>
            </a:extLst>
          </p:cNvPr>
          <p:cNvSpPr txBox="1"/>
          <p:nvPr/>
        </p:nvSpPr>
        <p:spPr>
          <a:xfrm>
            <a:off x="6752473" y="2053860"/>
            <a:ext cx="2879002" cy="707886"/>
          </a:xfrm>
          <a:prstGeom prst="rect">
            <a:avLst/>
          </a:prstGeom>
          <a:noFill/>
        </p:spPr>
        <p:txBody>
          <a:bodyPr wrap="square" rtlCol="0">
            <a:spAutoFit/>
          </a:bodyPr>
          <a:lstStyle/>
          <a:p>
            <a:r>
              <a:rPr lang="en-CA" sz="2000" dirty="0"/>
              <a:t>6-BA, NAA, Carbaryl, Metamitron</a:t>
            </a:r>
            <a:endParaRPr lang="en-US" sz="2000" dirty="0"/>
          </a:p>
        </p:txBody>
      </p:sp>
      <p:sp>
        <p:nvSpPr>
          <p:cNvPr id="8" name="TextBox 7">
            <a:extLst>
              <a:ext uri="{FF2B5EF4-FFF2-40B4-BE49-F238E27FC236}">
                <a16:creationId xmlns:a16="http://schemas.microsoft.com/office/drawing/2014/main" id="{8E45E90D-8B9E-4DC7-BD27-20A24A1BB499}"/>
              </a:ext>
            </a:extLst>
          </p:cNvPr>
          <p:cNvSpPr txBox="1"/>
          <p:nvPr/>
        </p:nvSpPr>
        <p:spPr>
          <a:xfrm>
            <a:off x="6312530" y="4435122"/>
            <a:ext cx="3460120" cy="769441"/>
          </a:xfrm>
          <a:prstGeom prst="rect">
            <a:avLst/>
          </a:prstGeom>
          <a:noFill/>
        </p:spPr>
        <p:txBody>
          <a:bodyPr wrap="square" rtlCol="0">
            <a:spAutoFit/>
          </a:bodyPr>
          <a:lstStyle/>
          <a:p>
            <a:r>
              <a:rPr lang="en-CA" sz="2000" dirty="0"/>
              <a:t>Promotion of ethylene</a:t>
            </a:r>
          </a:p>
          <a:p>
            <a:r>
              <a:rPr lang="en-CA" sz="2000" dirty="0"/>
              <a:t>6-BA, NAA, Ethrel, 1-ACC</a:t>
            </a:r>
            <a:endParaRPr lang="en-US" sz="2000" dirty="0"/>
          </a:p>
        </p:txBody>
      </p:sp>
      <p:sp>
        <p:nvSpPr>
          <p:cNvPr id="9" name="Arrow: Down 8">
            <a:extLst>
              <a:ext uri="{FF2B5EF4-FFF2-40B4-BE49-F238E27FC236}">
                <a16:creationId xmlns:a16="http://schemas.microsoft.com/office/drawing/2014/main" id="{F36BBA6D-06BE-4B41-94F1-F717C25812F3}"/>
              </a:ext>
            </a:extLst>
          </p:cNvPr>
          <p:cNvSpPr/>
          <p:nvPr/>
        </p:nvSpPr>
        <p:spPr>
          <a:xfrm rot="5400000">
            <a:off x="5859624" y="4490932"/>
            <a:ext cx="193292" cy="43915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Down 9">
            <a:extLst>
              <a:ext uri="{FF2B5EF4-FFF2-40B4-BE49-F238E27FC236}">
                <a16:creationId xmlns:a16="http://schemas.microsoft.com/office/drawing/2014/main" id="{55D7A2AC-DB2B-444E-A81D-733FEEF56AA0}"/>
              </a:ext>
            </a:extLst>
          </p:cNvPr>
          <p:cNvSpPr/>
          <p:nvPr/>
        </p:nvSpPr>
        <p:spPr>
          <a:xfrm rot="16200000">
            <a:off x="3564168" y="1930927"/>
            <a:ext cx="193292" cy="43915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Down 10">
            <a:extLst>
              <a:ext uri="{FF2B5EF4-FFF2-40B4-BE49-F238E27FC236}">
                <a16:creationId xmlns:a16="http://schemas.microsoft.com/office/drawing/2014/main" id="{09EE322F-8738-4EA7-B915-B2796C0104E9}"/>
              </a:ext>
            </a:extLst>
          </p:cNvPr>
          <p:cNvSpPr/>
          <p:nvPr/>
        </p:nvSpPr>
        <p:spPr>
          <a:xfrm rot="5400000">
            <a:off x="6467718" y="2034336"/>
            <a:ext cx="193292" cy="43915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1528473"/>
      </p:ext>
    </p:extLst>
  </p:cSld>
  <p:clrMapOvr>
    <a:masterClrMapping/>
  </p:clrMapOvr>
  <p:transition spd="med">
    <p:cover dir="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597E4B-BEA1-43C3-BB7B-2E3CCAE9808D}"/>
              </a:ext>
            </a:extLst>
          </p:cNvPr>
          <p:cNvPicPr>
            <a:picLocks noChangeAspect="1"/>
          </p:cNvPicPr>
          <p:nvPr/>
        </p:nvPicPr>
        <p:blipFill>
          <a:blip r:embed="rId2"/>
          <a:stretch>
            <a:fillRect/>
          </a:stretch>
        </p:blipFill>
        <p:spPr>
          <a:xfrm>
            <a:off x="473920" y="304799"/>
            <a:ext cx="5101492" cy="5770641"/>
          </a:xfrm>
          <a:prstGeom prst="rect">
            <a:avLst/>
          </a:prstGeom>
        </p:spPr>
      </p:pic>
      <p:sp>
        <p:nvSpPr>
          <p:cNvPr id="5" name="Slide Number Placeholder 4">
            <a:extLst>
              <a:ext uri="{FF2B5EF4-FFF2-40B4-BE49-F238E27FC236}">
                <a16:creationId xmlns:a16="http://schemas.microsoft.com/office/drawing/2014/main" id="{4B3AEFA2-2AD7-46B1-B5B1-E7D8DA8AD55F}"/>
              </a:ext>
            </a:extLst>
          </p:cNvPr>
          <p:cNvSpPr>
            <a:spLocks noGrp="1"/>
          </p:cNvSpPr>
          <p:nvPr>
            <p:ph type="sldNum" sz="quarter" idx="10"/>
          </p:nvPr>
        </p:nvSpPr>
        <p:spPr/>
        <p:txBody>
          <a:bodyPr/>
          <a:lstStyle/>
          <a:p>
            <a:pPr>
              <a:defRPr/>
            </a:pPr>
            <a:fld id="{3CA95406-65F5-4E8F-B8A8-DF249D18EA00}" type="slidenum">
              <a:rPr lang="en-US" smtClean="0"/>
              <a:pPr>
                <a:defRPr/>
              </a:pPr>
              <a:t>23</a:t>
            </a:fld>
            <a:endParaRPr lang="en-US" dirty="0"/>
          </a:p>
        </p:txBody>
      </p:sp>
      <p:sp>
        <p:nvSpPr>
          <p:cNvPr id="13" name="TextBox 12">
            <a:extLst>
              <a:ext uri="{FF2B5EF4-FFF2-40B4-BE49-F238E27FC236}">
                <a16:creationId xmlns:a16="http://schemas.microsoft.com/office/drawing/2014/main" id="{2A749933-A54A-4B91-9365-41178CBB7973}"/>
              </a:ext>
            </a:extLst>
          </p:cNvPr>
          <p:cNvSpPr txBox="1"/>
          <p:nvPr/>
        </p:nvSpPr>
        <p:spPr>
          <a:xfrm>
            <a:off x="6012382" y="4596276"/>
            <a:ext cx="3876085" cy="646331"/>
          </a:xfrm>
          <a:prstGeom prst="rect">
            <a:avLst/>
          </a:prstGeom>
          <a:noFill/>
        </p:spPr>
        <p:txBody>
          <a:bodyPr wrap="square" rtlCol="0">
            <a:spAutoFit/>
          </a:bodyPr>
          <a:lstStyle/>
          <a:p>
            <a:r>
              <a:rPr lang="en-CA" sz="1800" dirty="0"/>
              <a:t>Weather is a key component (temperatures, rain, solar radiation)</a:t>
            </a:r>
            <a:endParaRPr lang="en-US" sz="1800" dirty="0"/>
          </a:p>
        </p:txBody>
      </p:sp>
      <p:cxnSp>
        <p:nvCxnSpPr>
          <p:cNvPr id="16" name="Straight Arrow Connector 15">
            <a:extLst>
              <a:ext uri="{FF2B5EF4-FFF2-40B4-BE49-F238E27FC236}">
                <a16:creationId xmlns:a16="http://schemas.microsoft.com/office/drawing/2014/main" id="{B91015D8-DB49-4883-B72F-E14507B66A24}"/>
              </a:ext>
            </a:extLst>
          </p:cNvPr>
          <p:cNvCxnSpPr>
            <a:cxnSpLocks/>
          </p:cNvCxnSpPr>
          <p:nvPr/>
        </p:nvCxnSpPr>
        <p:spPr>
          <a:xfrm flipH="1" flipV="1">
            <a:off x="2905041" y="4918561"/>
            <a:ext cx="3107341" cy="1"/>
          </a:xfrm>
          <a:prstGeom prst="straightConnector1">
            <a:avLst/>
          </a:prstGeom>
          <a:ln>
            <a:prstDash val="sysDot"/>
            <a:tailEnd type="triangle"/>
          </a:ln>
        </p:spPr>
        <p:style>
          <a:lnRef idx="2">
            <a:schemeClr val="accent2"/>
          </a:lnRef>
          <a:fillRef idx="0">
            <a:schemeClr val="accent2"/>
          </a:fillRef>
          <a:effectRef idx="1">
            <a:schemeClr val="accent2"/>
          </a:effectRef>
          <a:fontRef idx="minor">
            <a:schemeClr val="tx1"/>
          </a:fontRef>
        </p:style>
      </p:cxnSp>
      <p:cxnSp>
        <p:nvCxnSpPr>
          <p:cNvPr id="18" name="Straight Arrow Connector 17">
            <a:extLst>
              <a:ext uri="{FF2B5EF4-FFF2-40B4-BE49-F238E27FC236}">
                <a16:creationId xmlns:a16="http://schemas.microsoft.com/office/drawing/2014/main" id="{5EB0A474-55BF-44F0-8EA4-05427926B785}"/>
              </a:ext>
            </a:extLst>
          </p:cNvPr>
          <p:cNvCxnSpPr>
            <a:cxnSpLocks/>
            <a:stCxn id="13" idx="1"/>
          </p:cNvCxnSpPr>
          <p:nvPr/>
        </p:nvCxnSpPr>
        <p:spPr>
          <a:xfrm flipH="1">
            <a:off x="2824122" y="4919442"/>
            <a:ext cx="3188260" cy="672154"/>
          </a:xfrm>
          <a:prstGeom prst="straightConnector1">
            <a:avLst/>
          </a:prstGeom>
          <a:ln>
            <a:prstDash val="sysDot"/>
            <a:tailEnd type="triangle"/>
          </a:ln>
        </p:spPr>
        <p:style>
          <a:lnRef idx="2">
            <a:schemeClr val="accent2"/>
          </a:lnRef>
          <a:fillRef idx="0">
            <a:schemeClr val="accent2"/>
          </a:fillRef>
          <a:effectRef idx="1">
            <a:schemeClr val="accent2"/>
          </a:effectRef>
          <a:fontRef idx="minor">
            <a:schemeClr val="tx1"/>
          </a:fontRef>
        </p:style>
      </p:cxnSp>
      <p:pic>
        <p:nvPicPr>
          <p:cNvPr id="5126" name="Picture 6" descr="Image result for critical thinking">
            <a:extLst>
              <a:ext uri="{FF2B5EF4-FFF2-40B4-BE49-F238E27FC236}">
                <a16:creationId xmlns:a16="http://schemas.microsoft.com/office/drawing/2014/main" id="{4E6BC45A-D7C8-4CC8-8D99-F1BDD64C0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132" y="2153367"/>
            <a:ext cx="2800350" cy="162877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84D77202-914C-424C-9DE5-5554B1E6C281}"/>
              </a:ext>
            </a:extLst>
          </p:cNvPr>
          <p:cNvCxnSpPr>
            <a:cxnSpLocks/>
            <a:stCxn id="13" idx="1"/>
          </p:cNvCxnSpPr>
          <p:nvPr/>
        </p:nvCxnSpPr>
        <p:spPr>
          <a:xfrm flipH="1" flipV="1">
            <a:off x="2824120" y="3883204"/>
            <a:ext cx="3188262" cy="1036238"/>
          </a:xfrm>
          <a:prstGeom prst="straightConnector1">
            <a:avLst/>
          </a:prstGeom>
          <a:ln>
            <a:prstDash val="sysDot"/>
            <a:tailEnd type="triangle"/>
          </a:ln>
        </p:spPr>
        <p:style>
          <a:lnRef idx="2">
            <a:schemeClr val="accent2"/>
          </a:lnRef>
          <a:fillRef idx="0">
            <a:schemeClr val="accent2"/>
          </a:fillRef>
          <a:effectRef idx="1">
            <a:schemeClr val="accent2"/>
          </a:effectRef>
          <a:fontRef idx="minor">
            <a:schemeClr val="tx1"/>
          </a:fontRef>
        </p:style>
      </p:cxnSp>
      <p:cxnSp>
        <p:nvCxnSpPr>
          <p:cNvPr id="10" name="Straight Arrow Connector 9">
            <a:extLst>
              <a:ext uri="{FF2B5EF4-FFF2-40B4-BE49-F238E27FC236}">
                <a16:creationId xmlns:a16="http://schemas.microsoft.com/office/drawing/2014/main" id="{D4F46505-8244-4047-8D99-2C05526820FD}"/>
              </a:ext>
            </a:extLst>
          </p:cNvPr>
          <p:cNvCxnSpPr>
            <a:cxnSpLocks/>
          </p:cNvCxnSpPr>
          <p:nvPr/>
        </p:nvCxnSpPr>
        <p:spPr>
          <a:xfrm flipH="1" flipV="1">
            <a:off x="3074915" y="4309683"/>
            <a:ext cx="2883521" cy="638179"/>
          </a:xfrm>
          <a:prstGeom prst="straightConnector1">
            <a:avLst/>
          </a:prstGeom>
          <a:ln>
            <a:prstDash val="sysDot"/>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7251563F-E457-4C8A-9473-9AFA03BDD297}"/>
              </a:ext>
            </a:extLst>
          </p:cNvPr>
          <p:cNvCxnSpPr>
            <a:cxnSpLocks/>
            <a:stCxn id="13" idx="1"/>
          </p:cNvCxnSpPr>
          <p:nvPr/>
        </p:nvCxnSpPr>
        <p:spPr>
          <a:xfrm flipH="1" flipV="1">
            <a:off x="2722652" y="2666144"/>
            <a:ext cx="3289730" cy="2253298"/>
          </a:xfrm>
          <a:prstGeom prst="straightConnector1">
            <a:avLst/>
          </a:prstGeom>
          <a:ln>
            <a:prstDash val="sysDot"/>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a:extLst>
              <a:ext uri="{FF2B5EF4-FFF2-40B4-BE49-F238E27FC236}">
                <a16:creationId xmlns:a16="http://schemas.microsoft.com/office/drawing/2014/main" id="{15BA1B0B-160E-4A43-95B1-696BE2DCC5E5}"/>
              </a:ext>
            </a:extLst>
          </p:cNvPr>
          <p:cNvCxnSpPr>
            <a:cxnSpLocks/>
          </p:cNvCxnSpPr>
          <p:nvPr/>
        </p:nvCxnSpPr>
        <p:spPr>
          <a:xfrm flipH="1">
            <a:off x="2668707" y="4985317"/>
            <a:ext cx="3208111" cy="389024"/>
          </a:xfrm>
          <a:prstGeom prst="straightConnector1">
            <a:avLst/>
          </a:prstGeom>
          <a:ln>
            <a:prstDash val="sysDot"/>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34976379"/>
      </p:ext>
    </p:extLst>
  </p:cSld>
  <p:clrMapOvr>
    <a:masterClrMapping/>
  </p:clrMapOvr>
  <p:transition spd="med">
    <p:cover dir="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0CCF9-7E02-4123-8A1E-F126FD50A614}"/>
              </a:ext>
            </a:extLst>
          </p:cNvPr>
          <p:cNvSpPr>
            <a:spLocks noGrp="1"/>
          </p:cNvSpPr>
          <p:nvPr>
            <p:ph type="title"/>
          </p:nvPr>
        </p:nvSpPr>
        <p:spPr/>
        <p:txBody>
          <a:bodyPr>
            <a:noAutofit/>
          </a:bodyPr>
          <a:lstStyle/>
          <a:p>
            <a:r>
              <a:rPr lang="en-CA" sz="3600" dirty="0"/>
              <a:t>Important factors that promote and supress the </a:t>
            </a:r>
            <a:r>
              <a:rPr lang="en-CA" sz="3600" dirty="0">
                <a:solidFill>
                  <a:srgbClr val="FF0000"/>
                </a:solidFill>
              </a:rPr>
              <a:t>response</a:t>
            </a:r>
            <a:r>
              <a:rPr lang="en-CA" sz="3600" dirty="0"/>
              <a:t> to chemical thinners</a:t>
            </a:r>
            <a:endParaRPr lang="en-US" sz="3600" dirty="0"/>
          </a:p>
        </p:txBody>
      </p:sp>
      <p:sp>
        <p:nvSpPr>
          <p:cNvPr id="3" name="Text Placeholder 2">
            <a:extLst>
              <a:ext uri="{FF2B5EF4-FFF2-40B4-BE49-F238E27FC236}">
                <a16:creationId xmlns:a16="http://schemas.microsoft.com/office/drawing/2014/main" id="{1CFB4C94-C67C-493F-A2B9-03F9A3806D17}"/>
              </a:ext>
            </a:extLst>
          </p:cNvPr>
          <p:cNvSpPr>
            <a:spLocks noGrp="1"/>
          </p:cNvSpPr>
          <p:nvPr>
            <p:ph type="body" sz="half" idx="1"/>
          </p:nvPr>
        </p:nvSpPr>
        <p:spPr>
          <a:xfrm>
            <a:off x="609603" y="1524000"/>
            <a:ext cx="4659314" cy="3810000"/>
          </a:xfrm>
        </p:spPr>
        <p:txBody>
          <a:bodyPr>
            <a:normAutofit/>
          </a:bodyPr>
          <a:lstStyle/>
          <a:p>
            <a:pPr marL="0" indent="0">
              <a:buNone/>
            </a:pPr>
            <a:r>
              <a:rPr lang="en-CA" sz="2000" u="sng" dirty="0"/>
              <a:t>Promoters</a:t>
            </a:r>
          </a:p>
          <a:p>
            <a:r>
              <a:rPr lang="en-CA" sz="2000" dirty="0"/>
              <a:t>Lower light conditions</a:t>
            </a:r>
          </a:p>
          <a:p>
            <a:r>
              <a:rPr lang="en-CA" sz="2000" dirty="0"/>
              <a:t>Heavy bloom </a:t>
            </a:r>
          </a:p>
          <a:p>
            <a:r>
              <a:rPr lang="en-CA" sz="2000" dirty="0"/>
              <a:t>Cuticles of leaves formed under cooler periods are lead to greater absorption of chemicals </a:t>
            </a:r>
          </a:p>
          <a:p>
            <a:r>
              <a:rPr lang="en-CA" sz="2000" dirty="0"/>
              <a:t>Higher night temperatures </a:t>
            </a:r>
          </a:p>
          <a:p>
            <a:r>
              <a:rPr lang="en-CA" sz="2000" dirty="0"/>
              <a:t>Fruit set in clusters rather than singles</a:t>
            </a:r>
          </a:p>
          <a:p>
            <a:endParaRPr lang="en-CA" sz="2000" dirty="0"/>
          </a:p>
          <a:p>
            <a:endParaRPr lang="en-CA" sz="2000" dirty="0"/>
          </a:p>
        </p:txBody>
      </p:sp>
      <p:sp>
        <p:nvSpPr>
          <p:cNvPr id="4" name="Content Placeholder 3">
            <a:extLst>
              <a:ext uri="{FF2B5EF4-FFF2-40B4-BE49-F238E27FC236}">
                <a16:creationId xmlns:a16="http://schemas.microsoft.com/office/drawing/2014/main" id="{A443838C-6A7F-486B-813A-D4F1D7511816}"/>
              </a:ext>
            </a:extLst>
          </p:cNvPr>
          <p:cNvSpPr>
            <a:spLocks noGrp="1"/>
          </p:cNvSpPr>
          <p:nvPr>
            <p:ph sz="half" idx="2"/>
          </p:nvPr>
        </p:nvSpPr>
        <p:spPr>
          <a:xfrm>
            <a:off x="5345118" y="1394460"/>
            <a:ext cx="4659312" cy="3810000"/>
          </a:xfrm>
        </p:spPr>
        <p:txBody>
          <a:bodyPr>
            <a:normAutofit/>
          </a:bodyPr>
          <a:lstStyle/>
          <a:p>
            <a:pPr marL="0" indent="0">
              <a:buNone/>
            </a:pPr>
            <a:r>
              <a:rPr lang="en-CA" sz="2000" u="sng" dirty="0"/>
              <a:t>Suppressors</a:t>
            </a:r>
          </a:p>
          <a:p>
            <a:r>
              <a:rPr lang="en-CA" sz="2000" dirty="0"/>
              <a:t>Lower temperatures reduced plant metabolism and activity</a:t>
            </a:r>
          </a:p>
          <a:p>
            <a:r>
              <a:rPr lang="en-CA" sz="2000" dirty="0"/>
              <a:t>Light bloom</a:t>
            </a:r>
          </a:p>
          <a:p>
            <a:r>
              <a:rPr lang="en-CA" sz="2000" dirty="0"/>
              <a:t>Highly tree vigour leading to maximal fruit growth before and after thinner application</a:t>
            </a:r>
          </a:p>
          <a:p>
            <a:r>
              <a:rPr lang="en-CA" sz="2000" dirty="0"/>
              <a:t>Biennial bearing trees in their ‘off’ year</a:t>
            </a:r>
          </a:p>
          <a:p>
            <a:r>
              <a:rPr lang="en-CA" sz="2000" dirty="0"/>
              <a:t>Less differentiation in size between the central fruit (king) and lateral fruit</a:t>
            </a:r>
          </a:p>
          <a:p>
            <a:pPr marL="0" indent="0">
              <a:buNone/>
            </a:pPr>
            <a:endParaRPr lang="en-US" sz="2000" dirty="0"/>
          </a:p>
        </p:txBody>
      </p:sp>
      <p:sp>
        <p:nvSpPr>
          <p:cNvPr id="5" name="Slide Number Placeholder 4">
            <a:extLst>
              <a:ext uri="{FF2B5EF4-FFF2-40B4-BE49-F238E27FC236}">
                <a16:creationId xmlns:a16="http://schemas.microsoft.com/office/drawing/2014/main" id="{FC38D2E8-EBDA-4630-BD05-E9600EA1DB81}"/>
              </a:ext>
            </a:extLst>
          </p:cNvPr>
          <p:cNvSpPr>
            <a:spLocks noGrp="1"/>
          </p:cNvSpPr>
          <p:nvPr>
            <p:ph type="sldNum" sz="quarter" idx="10"/>
          </p:nvPr>
        </p:nvSpPr>
        <p:spPr/>
        <p:txBody>
          <a:bodyPr/>
          <a:lstStyle/>
          <a:p>
            <a:pPr>
              <a:defRPr/>
            </a:pPr>
            <a:fld id="{3CA95406-65F5-4E8F-B8A8-DF249D18EA00}" type="slidenum">
              <a:rPr lang="en-US" smtClean="0"/>
              <a:pPr>
                <a:defRPr/>
              </a:pPr>
              <a:t>24</a:t>
            </a:fld>
            <a:endParaRPr lang="en-US" dirty="0"/>
          </a:p>
        </p:txBody>
      </p:sp>
    </p:spTree>
    <p:extLst>
      <p:ext uri="{BB962C8B-B14F-4D97-AF65-F5344CB8AC3E}">
        <p14:creationId xmlns:p14="http://schemas.microsoft.com/office/powerpoint/2010/main" val="2982566248"/>
      </p:ext>
    </p:extLst>
  </p:cSld>
  <p:clrMapOvr>
    <a:masterClrMapping/>
  </p:clrMapOvr>
  <p:transition spd="med">
    <p:cover dir="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54674-5B42-4368-8C89-E6CB21000A87}"/>
              </a:ext>
            </a:extLst>
          </p:cNvPr>
          <p:cNvSpPr>
            <a:spLocks noGrp="1"/>
          </p:cNvSpPr>
          <p:nvPr>
            <p:ph type="title"/>
          </p:nvPr>
        </p:nvSpPr>
        <p:spPr/>
        <p:txBody>
          <a:bodyPr/>
          <a:lstStyle/>
          <a:p>
            <a:r>
              <a:rPr lang="en-CA" dirty="0"/>
              <a:t>Optimizing Crop Value</a:t>
            </a:r>
            <a:endParaRPr lang="en-US" dirty="0"/>
          </a:p>
        </p:txBody>
      </p:sp>
      <p:sp>
        <p:nvSpPr>
          <p:cNvPr id="3" name="Text Placeholder 2">
            <a:extLst>
              <a:ext uri="{FF2B5EF4-FFF2-40B4-BE49-F238E27FC236}">
                <a16:creationId xmlns:a16="http://schemas.microsoft.com/office/drawing/2014/main" id="{B7652E56-0A8E-4B3E-8DD9-506B04497DE5}"/>
              </a:ext>
            </a:extLst>
          </p:cNvPr>
          <p:cNvSpPr>
            <a:spLocks noGrp="1"/>
          </p:cNvSpPr>
          <p:nvPr>
            <p:ph type="body" sz="half" idx="1"/>
          </p:nvPr>
        </p:nvSpPr>
        <p:spPr>
          <a:xfrm>
            <a:off x="408535" y="1500282"/>
            <a:ext cx="4470963" cy="3762796"/>
          </a:xfrm>
        </p:spPr>
        <p:txBody>
          <a:bodyPr>
            <a:noAutofit/>
          </a:bodyPr>
          <a:lstStyle/>
          <a:p>
            <a:pPr marL="0" indent="0">
              <a:buNone/>
            </a:pPr>
            <a:r>
              <a:rPr lang="en-US" sz="1200" dirty="0">
                <a:latin typeface="Arial" panose="020B0604020202020204" pitchFamily="34" charset="0"/>
                <a:cs typeface="Arial" panose="020B0604020202020204" pitchFamily="34" charset="0"/>
              </a:rPr>
              <a:t>The number of fruit that remain on the tree directly affects:</a:t>
            </a:r>
          </a:p>
          <a:p>
            <a:pPr>
              <a:buFontTx/>
              <a:buChar char="-"/>
            </a:pPr>
            <a:r>
              <a:rPr lang="en-US" sz="1200" dirty="0">
                <a:latin typeface="Arial" panose="020B0604020202020204" pitchFamily="34" charset="0"/>
                <a:cs typeface="Arial" panose="020B0604020202020204" pitchFamily="34" charset="0"/>
              </a:rPr>
              <a:t>yield</a:t>
            </a:r>
          </a:p>
          <a:p>
            <a:pPr>
              <a:buFontTx/>
              <a:buChar char="-"/>
            </a:pPr>
            <a:r>
              <a:rPr lang="en-US" sz="1200" dirty="0">
                <a:latin typeface="Arial" panose="020B0604020202020204" pitchFamily="34" charset="0"/>
                <a:cs typeface="Arial" panose="020B0604020202020204" pitchFamily="34" charset="0"/>
              </a:rPr>
              <a:t>fruit size</a:t>
            </a:r>
          </a:p>
          <a:p>
            <a:pPr>
              <a:buFontTx/>
              <a:buChar char="-"/>
            </a:pPr>
            <a:r>
              <a:rPr lang="en-US" sz="1200" dirty="0">
                <a:latin typeface="Arial" panose="020B0604020202020204" pitchFamily="34" charset="0"/>
                <a:cs typeface="Arial" panose="020B0604020202020204" pitchFamily="34" charset="0"/>
              </a:rPr>
              <a:t>Colour</a:t>
            </a:r>
          </a:p>
          <a:p>
            <a:pPr>
              <a:buFontTx/>
              <a:buChar char="-"/>
            </a:pPr>
            <a:r>
              <a:rPr lang="en-US" sz="1200" dirty="0">
                <a:latin typeface="Arial" panose="020B0604020202020204" pitchFamily="34" charset="0"/>
                <a:cs typeface="Arial" panose="020B0604020202020204" pitchFamily="34" charset="0"/>
              </a:rPr>
              <a:t>Fruit quality</a:t>
            </a:r>
          </a:p>
          <a:p>
            <a:pPr>
              <a:buFontTx/>
              <a:buChar char="-"/>
            </a:pPr>
            <a:r>
              <a:rPr lang="en-US" sz="1200" dirty="0">
                <a:latin typeface="Arial" panose="020B0604020202020204" pitchFamily="34" charset="0"/>
                <a:cs typeface="Arial" panose="020B0604020202020204" pitchFamily="34" charset="0"/>
              </a:rPr>
              <a:t>Return bloom </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Calculations of crop value at various crop load levels have shown that at very high crop loads, yield is very high</a:t>
            </a:r>
          </a:p>
          <a:p>
            <a:pPr marL="0" indent="0">
              <a:buNone/>
            </a:pPr>
            <a:r>
              <a:rPr lang="en-US" sz="1200" dirty="0">
                <a:latin typeface="Arial" panose="020B0604020202020204" pitchFamily="34" charset="0"/>
                <a:cs typeface="Arial" panose="020B0604020202020204" pitchFamily="34" charset="0"/>
              </a:rPr>
              <a:t>but fruit size and crop value are low (Robinson, 2013)</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When crop load is reduced to more moderate levels through thinning, then crop value rises dramatically even though</a:t>
            </a:r>
          </a:p>
          <a:p>
            <a:pPr marL="0" indent="0">
              <a:buNone/>
            </a:pPr>
            <a:r>
              <a:rPr lang="en-US" sz="1200" dirty="0">
                <a:latin typeface="Arial" panose="020B0604020202020204" pitchFamily="34" charset="0"/>
                <a:cs typeface="Arial" panose="020B0604020202020204" pitchFamily="34" charset="0"/>
              </a:rPr>
              <a:t>yield is lower because fruit size is larger and has greater value. </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At some point crop value peaks when yield and fruit size are balanced and then with further reductions in crop load, crop value declines due to the lower yield not being fully compensated by larger fruit size</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Managing crop load is a balancing act between reducing crop load (yield) sufficiently to achieve optimum fruit size and adequate return bloom without reducing yield excessively (Robinson et al., 2014).</a:t>
            </a:r>
          </a:p>
        </p:txBody>
      </p:sp>
      <p:sp>
        <p:nvSpPr>
          <p:cNvPr id="5" name="Slide Number Placeholder 4">
            <a:extLst>
              <a:ext uri="{FF2B5EF4-FFF2-40B4-BE49-F238E27FC236}">
                <a16:creationId xmlns:a16="http://schemas.microsoft.com/office/drawing/2014/main" id="{9BB576ED-6CDA-4EBA-8D28-8874F1A4837C}"/>
              </a:ext>
            </a:extLst>
          </p:cNvPr>
          <p:cNvSpPr>
            <a:spLocks noGrp="1"/>
          </p:cNvSpPr>
          <p:nvPr>
            <p:ph type="sldNum" sz="quarter" idx="10"/>
          </p:nvPr>
        </p:nvSpPr>
        <p:spPr/>
        <p:txBody>
          <a:bodyPr/>
          <a:lstStyle/>
          <a:p>
            <a:pPr>
              <a:defRPr/>
            </a:pPr>
            <a:fld id="{3CA95406-65F5-4E8F-B8A8-DF249D18EA00}" type="slidenum">
              <a:rPr lang="en-US" smtClean="0"/>
              <a:pPr>
                <a:defRPr/>
              </a:pPr>
              <a:t>25</a:t>
            </a:fld>
            <a:endParaRPr lang="en-US" dirty="0"/>
          </a:p>
        </p:txBody>
      </p:sp>
      <p:pic>
        <p:nvPicPr>
          <p:cNvPr id="6" name="Picture 5">
            <a:extLst>
              <a:ext uri="{FF2B5EF4-FFF2-40B4-BE49-F238E27FC236}">
                <a16:creationId xmlns:a16="http://schemas.microsoft.com/office/drawing/2014/main" id="{2E94FE78-D8DC-427D-B417-E2C420795BC6}"/>
              </a:ext>
            </a:extLst>
          </p:cNvPr>
          <p:cNvPicPr>
            <a:picLocks noChangeAspect="1"/>
          </p:cNvPicPr>
          <p:nvPr/>
        </p:nvPicPr>
        <p:blipFill rotWithShape="1">
          <a:blip r:embed="rId3"/>
          <a:srcRect l="22155" t="46972" r="23906" b="25322"/>
          <a:stretch/>
        </p:blipFill>
        <p:spPr>
          <a:xfrm>
            <a:off x="5017062" y="1544354"/>
            <a:ext cx="4572000" cy="3323203"/>
          </a:xfrm>
          <a:prstGeom prst="rect">
            <a:avLst/>
          </a:prstGeom>
        </p:spPr>
      </p:pic>
      <p:sp>
        <p:nvSpPr>
          <p:cNvPr id="7" name="TextBox 6">
            <a:extLst>
              <a:ext uri="{FF2B5EF4-FFF2-40B4-BE49-F238E27FC236}">
                <a16:creationId xmlns:a16="http://schemas.microsoft.com/office/drawing/2014/main" id="{F397AE6C-4A71-45EE-9E5C-CFA0391B6BAD}"/>
              </a:ext>
            </a:extLst>
          </p:cNvPr>
          <p:cNvSpPr txBox="1"/>
          <p:nvPr/>
        </p:nvSpPr>
        <p:spPr>
          <a:xfrm>
            <a:off x="6675929" y="4944314"/>
            <a:ext cx="3107341" cy="338554"/>
          </a:xfrm>
          <a:prstGeom prst="rect">
            <a:avLst/>
          </a:prstGeom>
          <a:noFill/>
        </p:spPr>
        <p:txBody>
          <a:bodyPr wrap="square" rtlCol="0">
            <a:spAutoFit/>
          </a:bodyPr>
          <a:lstStyle/>
          <a:p>
            <a:pPr algn="r"/>
            <a:r>
              <a:rPr lang="en-CA" sz="1600" i="1" dirty="0"/>
              <a:t>Robinson et al. 2016</a:t>
            </a:r>
            <a:endParaRPr lang="en-US" sz="1600" i="1" dirty="0"/>
          </a:p>
        </p:txBody>
      </p:sp>
      <p:sp>
        <p:nvSpPr>
          <p:cNvPr id="8" name="TextBox 7">
            <a:extLst>
              <a:ext uri="{FF2B5EF4-FFF2-40B4-BE49-F238E27FC236}">
                <a16:creationId xmlns:a16="http://schemas.microsoft.com/office/drawing/2014/main" id="{8AB1D543-2189-4F60-BFFF-1E1E1551184D}"/>
              </a:ext>
            </a:extLst>
          </p:cNvPr>
          <p:cNvSpPr txBox="1"/>
          <p:nvPr/>
        </p:nvSpPr>
        <p:spPr>
          <a:xfrm>
            <a:off x="6675929" y="1112484"/>
            <a:ext cx="1050288" cy="584775"/>
          </a:xfrm>
          <a:prstGeom prst="rect">
            <a:avLst/>
          </a:prstGeom>
          <a:noFill/>
        </p:spPr>
        <p:txBody>
          <a:bodyPr wrap="none" rtlCol="0">
            <a:spAutoFit/>
          </a:bodyPr>
          <a:lstStyle/>
          <a:p>
            <a:r>
              <a:rPr lang="en-CA" dirty="0">
                <a:solidFill>
                  <a:srgbClr val="0070C0"/>
                </a:solidFill>
              </a:rPr>
              <a:t>Gala</a:t>
            </a:r>
            <a:endParaRPr lang="en-US" dirty="0">
              <a:solidFill>
                <a:srgbClr val="0070C0"/>
              </a:solidFill>
            </a:endParaRPr>
          </a:p>
        </p:txBody>
      </p:sp>
      <p:sp>
        <p:nvSpPr>
          <p:cNvPr id="10" name="Right Brace 9">
            <a:extLst>
              <a:ext uri="{FF2B5EF4-FFF2-40B4-BE49-F238E27FC236}">
                <a16:creationId xmlns:a16="http://schemas.microsoft.com/office/drawing/2014/main" id="{6868C3F8-2C25-4F7E-BFB6-D945270321BF}"/>
              </a:ext>
            </a:extLst>
          </p:cNvPr>
          <p:cNvSpPr/>
          <p:nvPr/>
        </p:nvSpPr>
        <p:spPr>
          <a:xfrm>
            <a:off x="1714136" y="1797200"/>
            <a:ext cx="611085" cy="95886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TextBox 10">
            <a:extLst>
              <a:ext uri="{FF2B5EF4-FFF2-40B4-BE49-F238E27FC236}">
                <a16:creationId xmlns:a16="http://schemas.microsoft.com/office/drawing/2014/main" id="{D1686A32-957E-4963-8FB7-A53947E1300C}"/>
              </a:ext>
            </a:extLst>
          </p:cNvPr>
          <p:cNvSpPr txBox="1"/>
          <p:nvPr/>
        </p:nvSpPr>
        <p:spPr>
          <a:xfrm>
            <a:off x="4685288" y="3325826"/>
            <a:ext cx="914400" cy="914400"/>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1A6F822F-D1D6-4344-82DB-16D80B628A69}"/>
              </a:ext>
            </a:extLst>
          </p:cNvPr>
          <p:cNvSpPr txBox="1"/>
          <p:nvPr/>
        </p:nvSpPr>
        <p:spPr>
          <a:xfrm>
            <a:off x="4685288" y="3325826"/>
            <a:ext cx="914400" cy="914400"/>
          </a:xfrm>
          <a:prstGeom prst="rect">
            <a:avLst/>
          </a:prstGeom>
          <a:noFill/>
        </p:spPr>
        <p:txBody>
          <a:bodyPr wrap="square" rtlCol="0">
            <a:spAutoFit/>
          </a:bodyPr>
          <a:lstStyle/>
          <a:p>
            <a:endParaRPr lang="en-US" dirty="0"/>
          </a:p>
        </p:txBody>
      </p:sp>
      <p:sp>
        <p:nvSpPr>
          <p:cNvPr id="13" name="Rectangle 12">
            <a:extLst>
              <a:ext uri="{FF2B5EF4-FFF2-40B4-BE49-F238E27FC236}">
                <a16:creationId xmlns:a16="http://schemas.microsoft.com/office/drawing/2014/main" id="{33D723FF-5215-4FAF-8F4A-AE6A77171383}"/>
              </a:ext>
            </a:extLst>
          </p:cNvPr>
          <p:cNvSpPr/>
          <p:nvPr/>
        </p:nvSpPr>
        <p:spPr>
          <a:xfrm>
            <a:off x="2019679" y="1907303"/>
            <a:ext cx="1759301" cy="36933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CA" sz="1800" dirty="0">
                <a:ln w="0"/>
                <a:solidFill>
                  <a:srgbClr val="92D050"/>
                </a:solidFill>
                <a:effectLst>
                  <a:outerShdw blurRad="38100" dist="19050" dir="2700000" algn="tl" rotWithShape="0">
                    <a:schemeClr val="dk1">
                      <a:alpha val="40000"/>
                    </a:schemeClr>
                  </a:outerShdw>
                </a:effectLst>
              </a:rPr>
              <a:t>C</a:t>
            </a:r>
            <a:r>
              <a:rPr lang="en-US" sz="1800" dirty="0">
                <a:ln w="0"/>
                <a:solidFill>
                  <a:srgbClr val="92D050"/>
                </a:solidFill>
                <a:effectLst>
                  <a:outerShdw blurRad="38100" dist="19050" dir="2700000" algn="tl" rotWithShape="0">
                    <a:schemeClr val="dk1">
                      <a:alpha val="40000"/>
                    </a:schemeClr>
                  </a:outerShdw>
                </a:effectLst>
              </a:rPr>
              <a:t>rop Value</a:t>
            </a:r>
          </a:p>
        </p:txBody>
      </p:sp>
      <p:cxnSp>
        <p:nvCxnSpPr>
          <p:cNvPr id="15" name="Straight Arrow Connector 14">
            <a:extLst>
              <a:ext uri="{FF2B5EF4-FFF2-40B4-BE49-F238E27FC236}">
                <a16:creationId xmlns:a16="http://schemas.microsoft.com/office/drawing/2014/main" id="{79AA86EC-8875-4FDC-8FFC-A960A1B0DA05}"/>
              </a:ext>
            </a:extLst>
          </p:cNvPr>
          <p:cNvCxnSpPr>
            <a:cxnSpLocks/>
          </p:cNvCxnSpPr>
          <p:nvPr/>
        </p:nvCxnSpPr>
        <p:spPr>
          <a:xfrm>
            <a:off x="3900361" y="2091969"/>
            <a:ext cx="2775568" cy="184666"/>
          </a:xfrm>
          <a:prstGeom prst="straightConnector1">
            <a:avLst/>
          </a:prstGeom>
          <a:ln w="34925">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107236"/>
      </p:ext>
    </p:extLst>
  </p:cSld>
  <p:clrMapOvr>
    <a:masterClrMapping/>
  </p:clrMapOvr>
  <p:transition spd="med">
    <p:cover dir="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62503-5C56-417C-A938-9D16B3A4A4F0}"/>
              </a:ext>
            </a:extLst>
          </p:cNvPr>
          <p:cNvSpPr>
            <a:spLocks noGrp="1"/>
          </p:cNvSpPr>
          <p:nvPr>
            <p:ph type="title"/>
          </p:nvPr>
        </p:nvSpPr>
        <p:spPr>
          <a:xfrm>
            <a:off x="519259" y="61863"/>
            <a:ext cx="9471025" cy="1028700"/>
          </a:xfrm>
        </p:spPr>
        <p:txBody>
          <a:bodyPr>
            <a:noAutofit/>
          </a:bodyPr>
          <a:lstStyle/>
          <a:p>
            <a:r>
              <a:rPr lang="en-CA" sz="3200" dirty="0"/>
              <a:t>Details of net returns are required to </a:t>
            </a:r>
            <a:br>
              <a:rPr lang="en-CA" sz="3200" dirty="0"/>
            </a:br>
            <a:r>
              <a:rPr lang="en-CA" sz="3200" dirty="0"/>
              <a:t>determine target fruit size</a:t>
            </a:r>
            <a:endParaRPr lang="en-US" sz="3200" dirty="0"/>
          </a:p>
        </p:txBody>
      </p:sp>
      <p:sp>
        <p:nvSpPr>
          <p:cNvPr id="5" name="Slide Number Placeholder 4">
            <a:extLst>
              <a:ext uri="{FF2B5EF4-FFF2-40B4-BE49-F238E27FC236}">
                <a16:creationId xmlns:a16="http://schemas.microsoft.com/office/drawing/2014/main" id="{4A273E4C-F0B8-49E0-8F4E-75A3000C27B0}"/>
              </a:ext>
            </a:extLst>
          </p:cNvPr>
          <p:cNvSpPr>
            <a:spLocks noGrp="1"/>
          </p:cNvSpPr>
          <p:nvPr>
            <p:ph type="sldNum" sz="quarter" idx="10"/>
          </p:nvPr>
        </p:nvSpPr>
        <p:spPr/>
        <p:txBody>
          <a:bodyPr/>
          <a:lstStyle/>
          <a:p>
            <a:pPr>
              <a:defRPr/>
            </a:pPr>
            <a:fld id="{3CA95406-65F5-4E8F-B8A8-DF249D18EA00}" type="slidenum">
              <a:rPr lang="en-US" smtClean="0"/>
              <a:pPr>
                <a:defRPr/>
              </a:pPr>
              <a:t>26</a:t>
            </a:fld>
            <a:endParaRPr lang="en-US" dirty="0"/>
          </a:p>
        </p:txBody>
      </p:sp>
      <p:graphicFrame>
        <p:nvGraphicFramePr>
          <p:cNvPr id="6" name="Chart 5">
            <a:extLst>
              <a:ext uri="{FF2B5EF4-FFF2-40B4-BE49-F238E27FC236}">
                <a16:creationId xmlns:a16="http://schemas.microsoft.com/office/drawing/2014/main" id="{725A6274-2CD4-4983-9182-08DF9AA68C2F}"/>
              </a:ext>
            </a:extLst>
          </p:cNvPr>
          <p:cNvGraphicFramePr>
            <a:graphicFrameLocks/>
          </p:cNvGraphicFramePr>
          <p:nvPr>
            <p:extLst>
              <p:ext uri="{D42A27DB-BD31-4B8C-83A1-F6EECF244321}">
                <p14:modId xmlns:p14="http://schemas.microsoft.com/office/powerpoint/2010/main" val="3388156749"/>
              </p:ext>
            </p:extLst>
          </p:nvPr>
        </p:nvGraphicFramePr>
        <p:xfrm>
          <a:off x="56940" y="1525646"/>
          <a:ext cx="8366204" cy="388129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8C2B212-B6D9-43A6-8766-7EE22B3952FD}"/>
              </a:ext>
            </a:extLst>
          </p:cNvPr>
          <p:cNvSpPr txBox="1"/>
          <p:nvPr/>
        </p:nvSpPr>
        <p:spPr>
          <a:xfrm>
            <a:off x="2281473" y="5524500"/>
            <a:ext cx="5301451" cy="461665"/>
          </a:xfrm>
          <a:prstGeom prst="rect">
            <a:avLst/>
          </a:prstGeom>
          <a:noFill/>
        </p:spPr>
        <p:txBody>
          <a:bodyPr wrap="none" rtlCol="0">
            <a:spAutoFit/>
          </a:bodyPr>
          <a:lstStyle/>
          <a:p>
            <a:r>
              <a:rPr lang="en-CA" sz="2400" i="1" dirty="0"/>
              <a:t>Example of $/lb in relation to fruit size</a:t>
            </a:r>
            <a:endParaRPr lang="en-US" sz="2400" i="1" dirty="0"/>
          </a:p>
        </p:txBody>
      </p:sp>
      <p:pic>
        <p:nvPicPr>
          <p:cNvPr id="4" name="Picture 3">
            <a:extLst>
              <a:ext uri="{FF2B5EF4-FFF2-40B4-BE49-F238E27FC236}">
                <a16:creationId xmlns:a16="http://schemas.microsoft.com/office/drawing/2014/main" id="{1FFA226E-0D1F-406F-ADA0-24854F017F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487286" y="1210219"/>
            <a:ext cx="2860569" cy="2145427"/>
          </a:xfrm>
          <a:prstGeom prst="rect">
            <a:avLst/>
          </a:prstGeom>
        </p:spPr>
      </p:pic>
    </p:spTree>
    <p:extLst>
      <p:ext uri="{BB962C8B-B14F-4D97-AF65-F5344CB8AC3E}">
        <p14:creationId xmlns:p14="http://schemas.microsoft.com/office/powerpoint/2010/main" val="1148192582"/>
      </p:ext>
    </p:extLst>
  </p:cSld>
  <p:clrMapOvr>
    <a:masterClrMapping/>
  </p:clrMapOvr>
  <p:transition spd="med">
    <p:cover dir="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69E2E-97DC-488C-8DD0-22F7E2234E29}"/>
              </a:ext>
            </a:extLst>
          </p:cNvPr>
          <p:cNvSpPr>
            <a:spLocks noGrp="1"/>
          </p:cNvSpPr>
          <p:nvPr>
            <p:ph type="title"/>
          </p:nvPr>
        </p:nvSpPr>
        <p:spPr/>
        <p:txBody>
          <a:bodyPr/>
          <a:lstStyle/>
          <a:p>
            <a:r>
              <a:rPr lang="en-CA" dirty="0"/>
              <a:t>Thinning Models/Tools</a:t>
            </a:r>
          </a:p>
        </p:txBody>
      </p:sp>
      <p:graphicFrame>
        <p:nvGraphicFramePr>
          <p:cNvPr id="5" name="Table 5">
            <a:extLst>
              <a:ext uri="{FF2B5EF4-FFF2-40B4-BE49-F238E27FC236}">
                <a16:creationId xmlns:a16="http://schemas.microsoft.com/office/drawing/2014/main" id="{D385C3A9-DD6A-46A4-B57F-350B5839239D}"/>
              </a:ext>
            </a:extLst>
          </p:cNvPr>
          <p:cNvGraphicFramePr>
            <a:graphicFrameLocks noGrp="1"/>
          </p:cNvGraphicFramePr>
          <p:nvPr>
            <p:ph idx="1"/>
            <p:extLst>
              <p:ext uri="{D42A27DB-BD31-4B8C-83A1-F6EECF244321}">
                <p14:modId xmlns:p14="http://schemas.microsoft.com/office/powerpoint/2010/main" val="2521950020"/>
              </p:ext>
            </p:extLst>
          </p:nvPr>
        </p:nvGraphicFramePr>
        <p:xfrm>
          <a:off x="514350" y="1600200"/>
          <a:ext cx="9258300" cy="5125720"/>
        </p:xfrm>
        <a:graphic>
          <a:graphicData uri="http://schemas.openxmlformats.org/drawingml/2006/table">
            <a:tbl>
              <a:tblPr firstRow="1" bandRow="1">
                <a:tableStyleId>{5C22544A-7EE6-4342-B048-85BDC9FD1C3A}</a:tableStyleId>
              </a:tblPr>
              <a:tblGrid>
                <a:gridCol w="2314575">
                  <a:extLst>
                    <a:ext uri="{9D8B030D-6E8A-4147-A177-3AD203B41FA5}">
                      <a16:colId xmlns:a16="http://schemas.microsoft.com/office/drawing/2014/main" val="2933839207"/>
                    </a:ext>
                  </a:extLst>
                </a:gridCol>
                <a:gridCol w="2314575">
                  <a:extLst>
                    <a:ext uri="{9D8B030D-6E8A-4147-A177-3AD203B41FA5}">
                      <a16:colId xmlns:a16="http://schemas.microsoft.com/office/drawing/2014/main" val="486251275"/>
                    </a:ext>
                  </a:extLst>
                </a:gridCol>
                <a:gridCol w="2314575">
                  <a:extLst>
                    <a:ext uri="{9D8B030D-6E8A-4147-A177-3AD203B41FA5}">
                      <a16:colId xmlns:a16="http://schemas.microsoft.com/office/drawing/2014/main" val="4154444669"/>
                    </a:ext>
                  </a:extLst>
                </a:gridCol>
                <a:gridCol w="2314575">
                  <a:extLst>
                    <a:ext uri="{9D8B030D-6E8A-4147-A177-3AD203B41FA5}">
                      <a16:colId xmlns:a16="http://schemas.microsoft.com/office/drawing/2014/main" val="824559845"/>
                    </a:ext>
                  </a:extLst>
                </a:gridCol>
              </a:tblGrid>
              <a:tr h="370840">
                <a:tc>
                  <a:txBody>
                    <a:bodyPr/>
                    <a:lstStyle/>
                    <a:p>
                      <a:r>
                        <a:rPr lang="en-CA" dirty="0"/>
                        <a:t>Model/Tool</a:t>
                      </a:r>
                    </a:p>
                  </a:txBody>
                  <a:tcPr/>
                </a:tc>
                <a:tc>
                  <a:txBody>
                    <a:bodyPr/>
                    <a:lstStyle/>
                    <a:p>
                      <a:r>
                        <a:rPr lang="en-CA" dirty="0"/>
                        <a:t>Input</a:t>
                      </a:r>
                    </a:p>
                  </a:txBody>
                  <a:tcPr/>
                </a:tc>
                <a:tc>
                  <a:txBody>
                    <a:bodyPr/>
                    <a:lstStyle/>
                    <a:p>
                      <a:r>
                        <a:rPr lang="en-CA" dirty="0"/>
                        <a:t>Output</a:t>
                      </a:r>
                    </a:p>
                  </a:txBody>
                  <a:tcPr/>
                </a:tc>
                <a:tc>
                  <a:txBody>
                    <a:bodyPr/>
                    <a:lstStyle/>
                    <a:p>
                      <a:r>
                        <a:rPr lang="en-CA" dirty="0"/>
                        <a:t>Comments</a:t>
                      </a:r>
                    </a:p>
                  </a:txBody>
                  <a:tcPr/>
                </a:tc>
                <a:extLst>
                  <a:ext uri="{0D108BD9-81ED-4DB2-BD59-A6C34878D82A}">
                    <a16:rowId xmlns:a16="http://schemas.microsoft.com/office/drawing/2014/main" val="555915556"/>
                  </a:ext>
                </a:extLst>
              </a:tr>
              <a:tr h="370840">
                <a:tc>
                  <a:txBody>
                    <a:bodyPr/>
                    <a:lstStyle/>
                    <a:p>
                      <a:r>
                        <a:rPr lang="en-CA" dirty="0"/>
                        <a:t>Fruit Growth Model (Greene)</a:t>
                      </a:r>
                    </a:p>
                  </a:txBody>
                  <a:tcPr/>
                </a:tc>
                <a:tc>
                  <a:txBody>
                    <a:bodyPr/>
                    <a:lstStyle/>
                    <a:p>
                      <a:r>
                        <a:rPr lang="en-CA" dirty="0"/>
                        <a:t>Fruit diameter</a:t>
                      </a:r>
                    </a:p>
                  </a:txBody>
                  <a:tcPr/>
                </a:tc>
                <a:tc>
                  <a:txBody>
                    <a:bodyPr/>
                    <a:lstStyle/>
                    <a:p>
                      <a:r>
                        <a:rPr lang="en-CA" dirty="0"/>
                        <a:t>A predication of the final number of fruit that will remain after thinning </a:t>
                      </a:r>
                    </a:p>
                  </a:txBody>
                  <a:tcPr/>
                </a:tc>
                <a:tc>
                  <a:txBody>
                    <a:bodyPr/>
                    <a:lstStyle/>
                    <a:p>
                      <a:r>
                        <a:rPr lang="en-CA" dirty="0"/>
                        <a:t>Very accurate</a:t>
                      </a:r>
                    </a:p>
                    <a:p>
                      <a:r>
                        <a:rPr lang="en-CA" dirty="0"/>
                        <a:t>Time consuming</a:t>
                      </a:r>
                    </a:p>
                    <a:p>
                      <a:r>
                        <a:rPr lang="en-CA" dirty="0"/>
                        <a:t>Difficult to implement with large acreage</a:t>
                      </a:r>
                    </a:p>
                  </a:txBody>
                  <a:tcPr/>
                </a:tc>
                <a:extLst>
                  <a:ext uri="{0D108BD9-81ED-4DB2-BD59-A6C34878D82A}">
                    <a16:rowId xmlns:a16="http://schemas.microsoft.com/office/drawing/2014/main" val="2959308146"/>
                  </a:ext>
                </a:extLst>
              </a:tr>
              <a:tr h="370840">
                <a:tc>
                  <a:txBody>
                    <a:bodyPr/>
                    <a:lstStyle/>
                    <a:p>
                      <a:r>
                        <a:rPr lang="en-CA" dirty="0"/>
                        <a:t>Carbohydrate Model (Malusim) (Laskso and Robinson)</a:t>
                      </a:r>
                    </a:p>
                  </a:txBody>
                  <a:tcPr/>
                </a:tc>
                <a:tc>
                  <a:txBody>
                    <a:bodyPr/>
                    <a:lstStyle/>
                    <a:p>
                      <a:r>
                        <a:rPr lang="en-CA" dirty="0"/>
                        <a:t>Amount of bloom, temperature, solar radiation</a:t>
                      </a:r>
                    </a:p>
                  </a:txBody>
                  <a:tcPr/>
                </a:tc>
                <a:tc>
                  <a:txBody>
                    <a:bodyPr/>
                    <a:lstStyle/>
                    <a:p>
                      <a:r>
                        <a:rPr lang="en-CA" dirty="0"/>
                        <a:t>Timing and Efficacy of thinners – adjustment in the rate of chemical thinner</a:t>
                      </a:r>
                    </a:p>
                  </a:txBody>
                  <a:tcPr/>
                </a:tc>
                <a:tc>
                  <a:txBody>
                    <a:bodyPr/>
                    <a:lstStyle/>
                    <a:p>
                      <a:r>
                        <a:rPr lang="en-CA" dirty="0"/>
                        <a:t>Requires local weather and weather forecasts</a:t>
                      </a:r>
                    </a:p>
                    <a:p>
                      <a:r>
                        <a:rPr lang="en-CA" dirty="0"/>
                        <a:t>Not available in Canada</a:t>
                      </a:r>
                    </a:p>
                  </a:txBody>
                  <a:tcPr/>
                </a:tc>
                <a:extLst>
                  <a:ext uri="{0D108BD9-81ED-4DB2-BD59-A6C34878D82A}">
                    <a16:rowId xmlns:a16="http://schemas.microsoft.com/office/drawing/2014/main" val="3619716346"/>
                  </a:ext>
                </a:extLst>
              </a:tr>
              <a:tr h="370840">
                <a:tc>
                  <a:txBody>
                    <a:bodyPr/>
                    <a:lstStyle/>
                    <a:p>
                      <a:r>
                        <a:rPr lang="en-CA" dirty="0"/>
                        <a:t>Pollen Tube Growth Model (Yoder and Peck)</a:t>
                      </a:r>
                    </a:p>
                  </a:txBody>
                  <a:tcPr/>
                </a:tc>
                <a:tc>
                  <a:txBody>
                    <a:bodyPr/>
                    <a:lstStyle/>
                    <a:p>
                      <a:r>
                        <a:rPr lang="en-CA" dirty="0"/>
                        <a:t>Style length, temperature</a:t>
                      </a:r>
                    </a:p>
                  </a:txBody>
                  <a:tcPr/>
                </a:tc>
                <a:tc>
                  <a:txBody>
                    <a:bodyPr/>
                    <a:lstStyle/>
                    <a:p>
                      <a:r>
                        <a:rPr lang="en-CA" dirty="0"/>
                        <a:t>Best time to apply blossom thinners</a:t>
                      </a:r>
                    </a:p>
                  </a:txBody>
                  <a:tcPr/>
                </a:tc>
                <a:tc>
                  <a:txBody>
                    <a:bodyPr/>
                    <a:lstStyle/>
                    <a:p>
                      <a:r>
                        <a:rPr lang="en-CA" dirty="0"/>
                        <a:t>Requires local weather</a:t>
                      </a:r>
                    </a:p>
                    <a:p>
                      <a:r>
                        <a:rPr lang="en-CA" dirty="0"/>
                        <a:t>Not available in Canada</a:t>
                      </a:r>
                    </a:p>
                  </a:txBody>
                  <a:tcPr/>
                </a:tc>
                <a:extLst>
                  <a:ext uri="{0D108BD9-81ED-4DB2-BD59-A6C34878D82A}">
                    <a16:rowId xmlns:a16="http://schemas.microsoft.com/office/drawing/2014/main" val="363246375"/>
                  </a:ext>
                </a:extLst>
              </a:tr>
              <a:tr h="370840">
                <a:tc>
                  <a:txBody>
                    <a:bodyPr/>
                    <a:lstStyle/>
                    <a:p>
                      <a:r>
                        <a:rPr lang="en-CA" dirty="0"/>
                        <a:t>BreviSmart (Adama)</a:t>
                      </a:r>
                    </a:p>
                  </a:txBody>
                  <a:tcPr/>
                </a:tc>
                <a:tc>
                  <a:txBody>
                    <a:bodyPr/>
                    <a:lstStyle/>
                    <a:p>
                      <a:r>
                        <a:rPr lang="en-CA" dirty="0"/>
                        <a:t>Temperature, fruit diameter, cultivar, past and forecasted weather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Timing and efficacy of Brevis -  adjustment in the rate of chemical thinner</a:t>
                      </a:r>
                    </a:p>
                    <a:p>
                      <a:endParaRPr lang="en-CA" dirty="0"/>
                    </a:p>
                  </a:txBody>
                  <a:tcPr/>
                </a:tc>
                <a:tc>
                  <a:txBody>
                    <a:bodyPr/>
                    <a:lstStyle/>
                    <a:p>
                      <a:r>
                        <a:rPr lang="en-CA" dirty="0"/>
                        <a:t>Requires local weather and weather forecasts</a:t>
                      </a:r>
                    </a:p>
                    <a:p>
                      <a:r>
                        <a:rPr lang="en-CA" dirty="0"/>
                        <a:t>(which Not available in Canada</a:t>
                      </a:r>
                    </a:p>
                    <a:p>
                      <a:endParaRPr lang="en-CA" dirty="0"/>
                    </a:p>
                  </a:txBody>
                  <a:tcPr/>
                </a:tc>
                <a:extLst>
                  <a:ext uri="{0D108BD9-81ED-4DB2-BD59-A6C34878D82A}">
                    <a16:rowId xmlns:a16="http://schemas.microsoft.com/office/drawing/2014/main" val="857260911"/>
                  </a:ext>
                </a:extLst>
              </a:tr>
            </a:tbl>
          </a:graphicData>
        </a:graphic>
      </p:graphicFrame>
      <p:sp>
        <p:nvSpPr>
          <p:cNvPr id="4" name="Slide Number Placeholder 3">
            <a:extLst>
              <a:ext uri="{FF2B5EF4-FFF2-40B4-BE49-F238E27FC236}">
                <a16:creationId xmlns:a16="http://schemas.microsoft.com/office/drawing/2014/main" id="{F4E0731B-C154-4ADD-ADC7-8EA421A9EA3C}"/>
              </a:ext>
            </a:extLst>
          </p:cNvPr>
          <p:cNvSpPr>
            <a:spLocks noGrp="1"/>
          </p:cNvSpPr>
          <p:nvPr>
            <p:ph type="sldNum" sz="quarter" idx="12"/>
          </p:nvPr>
        </p:nvSpPr>
        <p:spPr/>
        <p:txBody>
          <a:bodyPr/>
          <a:lstStyle/>
          <a:p>
            <a:pPr>
              <a:defRPr/>
            </a:pPr>
            <a:fld id="{0E3A8D62-5CAA-4384-A137-D3B365E661D5}" type="slidenum">
              <a:rPr lang="en-US" smtClean="0"/>
              <a:pPr>
                <a:defRPr/>
              </a:pPr>
              <a:t>27</a:t>
            </a:fld>
            <a:endParaRPr lang="en-US" dirty="0"/>
          </a:p>
        </p:txBody>
      </p:sp>
    </p:spTree>
    <p:extLst>
      <p:ext uri="{BB962C8B-B14F-4D97-AF65-F5344CB8AC3E}">
        <p14:creationId xmlns:p14="http://schemas.microsoft.com/office/powerpoint/2010/main" val="3758842007"/>
      </p:ext>
    </p:extLst>
  </p:cSld>
  <p:clrMapOvr>
    <a:masterClrMapping/>
  </p:clrMapOvr>
  <p:transition spd="med">
    <p:cover dir="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30B1D-8072-41C9-AA52-1E8498A5EF5F}"/>
              </a:ext>
            </a:extLst>
          </p:cNvPr>
          <p:cNvSpPr>
            <a:spLocks noGrp="1"/>
          </p:cNvSpPr>
          <p:nvPr>
            <p:ph type="title"/>
          </p:nvPr>
        </p:nvSpPr>
        <p:spPr/>
        <p:txBody>
          <a:bodyPr/>
          <a:lstStyle/>
          <a:p>
            <a:r>
              <a:rPr lang="en-CA" dirty="0"/>
              <a:t>New Fruitlet Thinners for Canada </a:t>
            </a:r>
          </a:p>
        </p:txBody>
      </p:sp>
      <p:graphicFrame>
        <p:nvGraphicFramePr>
          <p:cNvPr id="5" name="Table 5">
            <a:extLst>
              <a:ext uri="{FF2B5EF4-FFF2-40B4-BE49-F238E27FC236}">
                <a16:creationId xmlns:a16="http://schemas.microsoft.com/office/drawing/2014/main" id="{3DD0E8F5-29BB-42A9-AEEA-D71E133B1A44}"/>
              </a:ext>
            </a:extLst>
          </p:cNvPr>
          <p:cNvGraphicFramePr>
            <a:graphicFrameLocks noGrp="1"/>
          </p:cNvGraphicFramePr>
          <p:nvPr>
            <p:ph idx="1"/>
            <p:extLst>
              <p:ext uri="{D42A27DB-BD31-4B8C-83A1-F6EECF244321}">
                <p14:modId xmlns:p14="http://schemas.microsoft.com/office/powerpoint/2010/main" val="51743334"/>
              </p:ext>
            </p:extLst>
          </p:nvPr>
        </p:nvGraphicFramePr>
        <p:xfrm>
          <a:off x="514350" y="1582220"/>
          <a:ext cx="9513230" cy="4114800"/>
        </p:xfrm>
        <a:graphic>
          <a:graphicData uri="http://schemas.openxmlformats.org/drawingml/2006/table">
            <a:tbl>
              <a:tblPr firstRow="1" bandRow="1">
                <a:tableStyleId>{5C22544A-7EE6-4342-B048-85BDC9FD1C3A}</a:tableStyleId>
              </a:tblPr>
              <a:tblGrid>
                <a:gridCol w="1540481">
                  <a:extLst>
                    <a:ext uri="{9D8B030D-6E8A-4147-A177-3AD203B41FA5}">
                      <a16:colId xmlns:a16="http://schemas.microsoft.com/office/drawing/2014/main" val="2543384656"/>
                    </a:ext>
                  </a:extLst>
                </a:gridCol>
                <a:gridCol w="1541124">
                  <a:extLst>
                    <a:ext uri="{9D8B030D-6E8A-4147-A177-3AD203B41FA5}">
                      <a16:colId xmlns:a16="http://schemas.microsoft.com/office/drawing/2014/main" val="3073804558"/>
                    </a:ext>
                  </a:extLst>
                </a:gridCol>
                <a:gridCol w="1613043">
                  <a:extLst>
                    <a:ext uri="{9D8B030D-6E8A-4147-A177-3AD203B41FA5}">
                      <a16:colId xmlns:a16="http://schemas.microsoft.com/office/drawing/2014/main" val="696974231"/>
                    </a:ext>
                  </a:extLst>
                </a:gridCol>
                <a:gridCol w="1212350">
                  <a:extLst>
                    <a:ext uri="{9D8B030D-6E8A-4147-A177-3AD203B41FA5}">
                      <a16:colId xmlns:a16="http://schemas.microsoft.com/office/drawing/2014/main" val="2893258030"/>
                    </a:ext>
                  </a:extLst>
                </a:gridCol>
                <a:gridCol w="3606232">
                  <a:extLst>
                    <a:ext uri="{9D8B030D-6E8A-4147-A177-3AD203B41FA5}">
                      <a16:colId xmlns:a16="http://schemas.microsoft.com/office/drawing/2014/main" val="3857536071"/>
                    </a:ext>
                  </a:extLst>
                </a:gridCol>
              </a:tblGrid>
              <a:tr h="588967">
                <a:tc>
                  <a:txBody>
                    <a:bodyPr/>
                    <a:lstStyle/>
                    <a:p>
                      <a:r>
                        <a:rPr lang="en-CA" dirty="0"/>
                        <a:t>Product</a:t>
                      </a:r>
                    </a:p>
                  </a:txBody>
                  <a:tcPr/>
                </a:tc>
                <a:tc>
                  <a:txBody>
                    <a:bodyPr/>
                    <a:lstStyle/>
                    <a:p>
                      <a:r>
                        <a:rPr lang="en-CA" dirty="0"/>
                        <a:t>Company</a:t>
                      </a:r>
                    </a:p>
                  </a:txBody>
                  <a:tcPr/>
                </a:tc>
                <a:tc>
                  <a:txBody>
                    <a:bodyPr/>
                    <a:lstStyle/>
                    <a:p>
                      <a:r>
                        <a:rPr lang="en-CA" dirty="0"/>
                        <a:t>Mode</a:t>
                      </a:r>
                    </a:p>
                  </a:txBody>
                  <a:tcPr/>
                </a:tc>
                <a:tc>
                  <a:txBody>
                    <a:bodyPr/>
                    <a:lstStyle/>
                    <a:p>
                      <a:r>
                        <a:rPr lang="en-CA" dirty="0"/>
                        <a:t>Ideal Timing</a:t>
                      </a:r>
                    </a:p>
                  </a:txBody>
                  <a:tcPr/>
                </a:tc>
                <a:tc>
                  <a:txBody>
                    <a:bodyPr/>
                    <a:lstStyle/>
                    <a:p>
                      <a:r>
                        <a:rPr lang="en-CA" dirty="0"/>
                        <a:t>Status</a:t>
                      </a:r>
                    </a:p>
                  </a:txBody>
                  <a:tcPr/>
                </a:tc>
                <a:extLst>
                  <a:ext uri="{0D108BD9-81ED-4DB2-BD59-A6C34878D82A}">
                    <a16:rowId xmlns:a16="http://schemas.microsoft.com/office/drawing/2014/main" val="2637887424"/>
                  </a:ext>
                </a:extLst>
              </a:tr>
              <a:tr h="1452249">
                <a:tc>
                  <a:txBody>
                    <a:bodyPr/>
                    <a:lstStyle/>
                    <a:p>
                      <a:r>
                        <a:rPr lang="en-CA" dirty="0"/>
                        <a:t>Brevis (metamitron)</a:t>
                      </a:r>
                    </a:p>
                  </a:txBody>
                  <a:tcPr/>
                </a:tc>
                <a:tc>
                  <a:txBody>
                    <a:bodyPr/>
                    <a:lstStyle/>
                    <a:p>
                      <a:r>
                        <a:rPr lang="en-CA" dirty="0"/>
                        <a:t>Adama Agricultural Solutions</a:t>
                      </a:r>
                    </a:p>
                  </a:txBody>
                  <a:tcPr/>
                </a:tc>
                <a:tc>
                  <a:txBody>
                    <a:bodyPr/>
                    <a:lstStyle/>
                    <a:p>
                      <a:r>
                        <a:rPr lang="en-CA" dirty="0"/>
                        <a:t>Photosynthesis inhibitor</a:t>
                      </a:r>
                    </a:p>
                  </a:txBody>
                  <a:tcPr/>
                </a:tc>
                <a:tc>
                  <a:txBody>
                    <a:bodyPr/>
                    <a:lstStyle/>
                    <a:p>
                      <a:r>
                        <a:rPr lang="en-CA" dirty="0"/>
                        <a:t>Petal fall – 20 or 25 mm</a:t>
                      </a:r>
                    </a:p>
                  </a:txBody>
                  <a:tcPr/>
                </a:tc>
                <a:tc>
                  <a:txBody>
                    <a:bodyPr/>
                    <a:lstStyle/>
                    <a:p>
                      <a:r>
                        <a:rPr lang="en-CA" dirty="0"/>
                        <a:t>Product launch 2024</a:t>
                      </a:r>
                    </a:p>
                    <a:p>
                      <a:endParaRPr lang="en-CA" dirty="0"/>
                    </a:p>
                    <a:p>
                      <a:r>
                        <a:rPr lang="en-CA" dirty="0"/>
                        <a:t>Currently registered in other countries (Australia, Israel, New Zealand, Chile, Argentina, parts Europe, S. Africa)</a:t>
                      </a:r>
                    </a:p>
                  </a:txBody>
                  <a:tcPr/>
                </a:tc>
                <a:extLst>
                  <a:ext uri="{0D108BD9-81ED-4DB2-BD59-A6C34878D82A}">
                    <a16:rowId xmlns:a16="http://schemas.microsoft.com/office/drawing/2014/main" val="37034001"/>
                  </a:ext>
                </a:extLst>
              </a:tr>
              <a:tr h="588967">
                <a:tc>
                  <a:txBody>
                    <a:bodyPr/>
                    <a:lstStyle/>
                    <a:p>
                      <a:r>
                        <a:rPr lang="en-CA" dirty="0"/>
                        <a:t>1-ACC (Accede)</a:t>
                      </a:r>
                    </a:p>
                  </a:txBody>
                  <a:tcPr/>
                </a:tc>
                <a:tc>
                  <a:txBody>
                    <a:bodyPr/>
                    <a:lstStyle/>
                    <a:p>
                      <a:r>
                        <a:rPr lang="en-CA" dirty="0"/>
                        <a:t>Valent BioSciences</a:t>
                      </a:r>
                    </a:p>
                  </a:txBody>
                  <a:tcPr/>
                </a:tc>
                <a:tc>
                  <a:txBody>
                    <a:bodyPr/>
                    <a:lstStyle/>
                    <a:p>
                      <a:r>
                        <a:rPr lang="en-CA" dirty="0"/>
                        <a:t>Stimulates ethylene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Petal fall – 20 or 25 mm</a:t>
                      </a:r>
                    </a:p>
                    <a:p>
                      <a:endParaRPr lang="en-CA" dirty="0"/>
                    </a:p>
                  </a:txBody>
                  <a:tcPr/>
                </a:tc>
                <a:tc>
                  <a:txBody>
                    <a:bodyPr/>
                    <a:lstStyle/>
                    <a:p>
                      <a:r>
                        <a:rPr lang="en-CA" dirty="0"/>
                        <a:t>Registration has been submitted in Canada</a:t>
                      </a:r>
                    </a:p>
                    <a:p>
                      <a:endParaRPr lang="en-CA" dirty="0"/>
                    </a:p>
                    <a:p>
                      <a:r>
                        <a:rPr lang="en-CA" dirty="0"/>
                        <a:t>Valent is conducting larger grower trials in Canada without crop destruct</a:t>
                      </a:r>
                    </a:p>
                  </a:txBody>
                  <a:tcPr/>
                </a:tc>
                <a:extLst>
                  <a:ext uri="{0D108BD9-81ED-4DB2-BD59-A6C34878D82A}">
                    <a16:rowId xmlns:a16="http://schemas.microsoft.com/office/drawing/2014/main" val="3616140627"/>
                  </a:ext>
                </a:extLst>
              </a:tr>
            </a:tbl>
          </a:graphicData>
        </a:graphic>
      </p:graphicFrame>
      <p:sp>
        <p:nvSpPr>
          <p:cNvPr id="4" name="Slide Number Placeholder 3">
            <a:extLst>
              <a:ext uri="{FF2B5EF4-FFF2-40B4-BE49-F238E27FC236}">
                <a16:creationId xmlns:a16="http://schemas.microsoft.com/office/drawing/2014/main" id="{3FCD8D51-FED8-4A47-8FA6-FDCA0015B3A4}"/>
              </a:ext>
            </a:extLst>
          </p:cNvPr>
          <p:cNvSpPr>
            <a:spLocks noGrp="1"/>
          </p:cNvSpPr>
          <p:nvPr>
            <p:ph type="sldNum" sz="quarter" idx="12"/>
          </p:nvPr>
        </p:nvSpPr>
        <p:spPr/>
        <p:txBody>
          <a:bodyPr/>
          <a:lstStyle/>
          <a:p>
            <a:pPr>
              <a:defRPr/>
            </a:pPr>
            <a:fld id="{0E3A8D62-5CAA-4384-A137-D3B365E661D5}" type="slidenum">
              <a:rPr lang="en-US" smtClean="0"/>
              <a:pPr>
                <a:defRPr/>
              </a:pPr>
              <a:t>28</a:t>
            </a:fld>
            <a:endParaRPr lang="en-US" dirty="0"/>
          </a:p>
        </p:txBody>
      </p:sp>
    </p:spTree>
    <p:extLst>
      <p:ext uri="{BB962C8B-B14F-4D97-AF65-F5344CB8AC3E}">
        <p14:creationId xmlns:p14="http://schemas.microsoft.com/office/powerpoint/2010/main" val="3334985731"/>
      </p:ext>
    </p:extLst>
  </p:cSld>
  <p:clrMapOvr>
    <a:masterClrMapping/>
  </p:clrMapOvr>
  <p:transition spd="med">
    <p:cover dir="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2ADF8-E3F6-4ADE-986D-4B5F6FD70E2B}"/>
              </a:ext>
            </a:extLst>
          </p:cNvPr>
          <p:cNvSpPr>
            <a:spLocks noGrp="1"/>
          </p:cNvSpPr>
          <p:nvPr>
            <p:ph type="title"/>
          </p:nvPr>
        </p:nvSpPr>
        <p:spPr/>
        <p:txBody>
          <a:bodyPr>
            <a:normAutofit fontScale="90000"/>
          </a:bodyPr>
          <a:lstStyle/>
          <a:p>
            <a:r>
              <a:rPr lang="en-CA" dirty="0"/>
              <a:t>Brevis status globally (2021)</a:t>
            </a:r>
            <a:br>
              <a:rPr lang="en-CA" dirty="0"/>
            </a:br>
            <a:r>
              <a:rPr lang="en-CA" sz="2700" dirty="0"/>
              <a:t>Source: Ton Bresseling</a:t>
            </a:r>
            <a:endParaRPr lang="en-CA" dirty="0"/>
          </a:p>
        </p:txBody>
      </p:sp>
      <p:sp>
        <p:nvSpPr>
          <p:cNvPr id="3" name="Content Placeholder 2">
            <a:extLst>
              <a:ext uri="{FF2B5EF4-FFF2-40B4-BE49-F238E27FC236}">
                <a16:creationId xmlns:a16="http://schemas.microsoft.com/office/drawing/2014/main" id="{FA172007-DB83-451A-A8E5-A031B4A0E422}"/>
              </a:ext>
            </a:extLst>
          </p:cNvPr>
          <p:cNvSpPr>
            <a:spLocks noGrp="1"/>
          </p:cNvSpPr>
          <p:nvPr>
            <p:ph idx="1"/>
          </p:nvPr>
        </p:nvSpPr>
        <p:spPr/>
        <p:txBody>
          <a:bodyPr/>
          <a:lstStyle/>
          <a:p>
            <a:endParaRPr lang="en-CA" dirty="0"/>
          </a:p>
        </p:txBody>
      </p:sp>
      <p:sp>
        <p:nvSpPr>
          <p:cNvPr id="4" name="Slide Number Placeholder 3">
            <a:extLst>
              <a:ext uri="{FF2B5EF4-FFF2-40B4-BE49-F238E27FC236}">
                <a16:creationId xmlns:a16="http://schemas.microsoft.com/office/drawing/2014/main" id="{D8D86F11-ED38-4333-B016-3FACDAB546FE}"/>
              </a:ext>
            </a:extLst>
          </p:cNvPr>
          <p:cNvSpPr>
            <a:spLocks noGrp="1"/>
          </p:cNvSpPr>
          <p:nvPr>
            <p:ph type="sldNum" sz="quarter" idx="12"/>
          </p:nvPr>
        </p:nvSpPr>
        <p:spPr/>
        <p:txBody>
          <a:bodyPr/>
          <a:lstStyle/>
          <a:p>
            <a:pPr>
              <a:defRPr/>
            </a:pPr>
            <a:fld id="{0E3A8D62-5CAA-4384-A137-D3B365E661D5}" type="slidenum">
              <a:rPr lang="en-US" smtClean="0"/>
              <a:pPr>
                <a:defRPr/>
              </a:pPr>
              <a:t>29</a:t>
            </a:fld>
            <a:endParaRPr lang="en-US" dirty="0"/>
          </a:p>
        </p:txBody>
      </p:sp>
      <p:pic>
        <p:nvPicPr>
          <p:cNvPr id="5" name="Picture 4">
            <a:extLst>
              <a:ext uri="{FF2B5EF4-FFF2-40B4-BE49-F238E27FC236}">
                <a16:creationId xmlns:a16="http://schemas.microsoft.com/office/drawing/2014/main" id="{F3B45431-75E9-4F5B-9F2F-FF379B95DB3F}"/>
              </a:ext>
            </a:extLst>
          </p:cNvPr>
          <p:cNvPicPr>
            <a:picLocks noChangeAspect="1"/>
          </p:cNvPicPr>
          <p:nvPr/>
        </p:nvPicPr>
        <p:blipFill>
          <a:blip r:embed="rId2"/>
          <a:stretch>
            <a:fillRect/>
          </a:stretch>
        </p:blipFill>
        <p:spPr>
          <a:xfrm>
            <a:off x="0" y="1417638"/>
            <a:ext cx="10287000" cy="5250064"/>
          </a:xfrm>
          <a:prstGeom prst="rect">
            <a:avLst/>
          </a:prstGeom>
        </p:spPr>
      </p:pic>
    </p:spTree>
    <p:extLst>
      <p:ext uri="{BB962C8B-B14F-4D97-AF65-F5344CB8AC3E}">
        <p14:creationId xmlns:p14="http://schemas.microsoft.com/office/powerpoint/2010/main" val="3941817530"/>
      </p:ext>
    </p:extLst>
  </p:cSld>
  <p:clrMapOvr>
    <a:masterClrMapping/>
  </p:clrMapOvr>
  <p:transition spd="med">
    <p:cover dir="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9632E-67A5-4278-BAE0-268AC8B99DFF}"/>
              </a:ext>
            </a:extLst>
          </p:cNvPr>
          <p:cNvSpPr>
            <a:spLocks noGrp="1"/>
          </p:cNvSpPr>
          <p:nvPr>
            <p:ph type="title"/>
          </p:nvPr>
        </p:nvSpPr>
        <p:spPr/>
        <p:txBody>
          <a:bodyPr>
            <a:normAutofit fontScale="90000"/>
          </a:bodyPr>
          <a:lstStyle/>
          <a:p>
            <a:r>
              <a:rPr lang="en-CA" dirty="0"/>
              <a:t>Underlying physiology of fruitlet abscission</a:t>
            </a:r>
            <a:endParaRPr lang="en-US" dirty="0"/>
          </a:p>
        </p:txBody>
      </p:sp>
      <p:sp>
        <p:nvSpPr>
          <p:cNvPr id="4" name="Slide Number Placeholder 3">
            <a:extLst>
              <a:ext uri="{FF2B5EF4-FFF2-40B4-BE49-F238E27FC236}">
                <a16:creationId xmlns:a16="http://schemas.microsoft.com/office/drawing/2014/main" id="{15E036D7-8824-4BB3-9461-62222460A0EB}"/>
              </a:ext>
            </a:extLst>
          </p:cNvPr>
          <p:cNvSpPr>
            <a:spLocks noGrp="1"/>
          </p:cNvSpPr>
          <p:nvPr>
            <p:ph type="sldNum" sz="quarter" idx="12"/>
          </p:nvPr>
        </p:nvSpPr>
        <p:spPr/>
        <p:txBody>
          <a:bodyPr/>
          <a:lstStyle/>
          <a:p>
            <a:pPr>
              <a:defRPr/>
            </a:pPr>
            <a:fld id="{0E3A8D62-5CAA-4384-A137-D3B365E661D5}" type="slidenum">
              <a:rPr lang="en-US" smtClean="0"/>
              <a:pPr>
                <a:defRPr/>
              </a:pPr>
              <a:t>3</a:t>
            </a:fld>
            <a:endParaRPr lang="en-US" dirty="0"/>
          </a:p>
        </p:txBody>
      </p:sp>
      <p:pic>
        <p:nvPicPr>
          <p:cNvPr id="6" name="DSC_6110.jpg">
            <a:extLst>
              <a:ext uri="{FF2B5EF4-FFF2-40B4-BE49-F238E27FC236}">
                <a16:creationId xmlns:a16="http://schemas.microsoft.com/office/drawing/2014/main" id="{10448D4D-6FD5-4E87-9C82-09731C1805FC}"/>
              </a:ext>
            </a:extLst>
          </p:cNvPr>
          <p:cNvPicPr>
            <a:picLocks noChangeAspect="1"/>
          </p:cNvPicPr>
          <p:nvPr/>
        </p:nvPicPr>
        <p:blipFill>
          <a:blip r:embed="rId3"/>
          <a:srcRect l="29030" t="37326" r="29030" b="24411"/>
          <a:stretch>
            <a:fillRect/>
          </a:stretch>
        </p:blipFill>
        <p:spPr>
          <a:xfrm>
            <a:off x="6802736" y="1600206"/>
            <a:ext cx="3250778" cy="1964374"/>
          </a:xfrm>
          <a:prstGeom prst="rect">
            <a:avLst/>
          </a:prstGeom>
          <a:ln w="12700">
            <a:miter lim="400000"/>
          </a:ln>
        </p:spPr>
      </p:pic>
      <p:pic>
        <p:nvPicPr>
          <p:cNvPr id="9" name="Picture 8">
            <a:extLst>
              <a:ext uri="{FF2B5EF4-FFF2-40B4-BE49-F238E27FC236}">
                <a16:creationId xmlns:a16="http://schemas.microsoft.com/office/drawing/2014/main" id="{C7990C7B-B6DA-42F2-8C03-4BF0A616756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2736" y="3564580"/>
            <a:ext cx="3278293" cy="2194560"/>
          </a:xfrm>
          <a:prstGeom prst="rect">
            <a:avLst/>
          </a:prstGeom>
        </p:spPr>
      </p:pic>
      <p:sp>
        <p:nvSpPr>
          <p:cNvPr id="10" name="Shape 353">
            <a:extLst>
              <a:ext uri="{FF2B5EF4-FFF2-40B4-BE49-F238E27FC236}">
                <a16:creationId xmlns:a16="http://schemas.microsoft.com/office/drawing/2014/main" id="{1539B4C9-AF58-44B1-A1CF-751E571FDF7C}"/>
              </a:ext>
            </a:extLst>
          </p:cNvPr>
          <p:cNvSpPr>
            <a:spLocks noGrp="1"/>
          </p:cNvSpPr>
          <p:nvPr>
            <p:ph idx="1"/>
          </p:nvPr>
        </p:nvSpPr>
        <p:spPr>
          <a:xfrm>
            <a:off x="514350" y="1808252"/>
            <a:ext cx="4735744" cy="4317911"/>
          </a:xfrm>
          <a:prstGeom prst="rect">
            <a:avLst/>
          </a:prstGeom>
        </p:spPr>
        <p:txBody>
          <a:bodyPr>
            <a:normAutofit/>
          </a:bodyPr>
          <a:lstStyle/>
          <a:p>
            <a:pPr marL="0" indent="0">
              <a:spcBef>
                <a:spcPts val="0"/>
              </a:spcBef>
              <a:buSzTx/>
              <a:buNone/>
              <a:defRPr sz="2400" b="1">
                <a:solidFill>
                  <a:srgbClr val="000000"/>
                </a:solidFill>
              </a:defRPr>
            </a:pPr>
            <a:r>
              <a:rPr dirty="0"/>
              <a:t>Natural Fruit Abscission</a:t>
            </a:r>
          </a:p>
          <a:p>
            <a:pPr>
              <a:spcBef>
                <a:spcPts val="1400"/>
              </a:spcBef>
              <a:defRPr sz="2400">
                <a:solidFill>
                  <a:srgbClr val="000000"/>
                </a:solidFill>
              </a:defRPr>
            </a:pPr>
            <a:r>
              <a:rPr lang="en-CA" dirty="0"/>
              <a:t>'</a:t>
            </a:r>
            <a:r>
              <a:rPr dirty="0"/>
              <a:t>June drop</a:t>
            </a:r>
            <a:r>
              <a:rPr lang="en-CA" dirty="0"/>
              <a:t>'</a:t>
            </a:r>
            <a:r>
              <a:rPr dirty="0"/>
              <a:t> </a:t>
            </a:r>
            <a:r>
              <a:rPr lang="en-CA" dirty="0"/>
              <a:t>represents the period of </a:t>
            </a:r>
            <a:r>
              <a:rPr lang="en-CA" u="sng" dirty="0"/>
              <a:t>natural</a:t>
            </a:r>
            <a:r>
              <a:rPr lang="en-CA" dirty="0"/>
              <a:t> </a:t>
            </a:r>
            <a:r>
              <a:rPr dirty="0"/>
              <a:t>abscission</a:t>
            </a:r>
            <a:r>
              <a:rPr lang="en-CA" dirty="0"/>
              <a:t> (shedding of fruits)</a:t>
            </a:r>
          </a:p>
          <a:p>
            <a:pPr>
              <a:spcBef>
                <a:spcPts val="1400"/>
              </a:spcBef>
              <a:defRPr sz="2400">
                <a:solidFill>
                  <a:srgbClr val="000000"/>
                </a:solidFill>
              </a:defRPr>
            </a:pPr>
            <a:r>
              <a:rPr lang="en-CA" dirty="0"/>
              <a:t>Abscission is an internal mechanism regulated by the tree</a:t>
            </a:r>
            <a:endParaRPr dirty="0"/>
          </a:p>
          <a:p>
            <a:pPr marL="0" indent="0">
              <a:spcBef>
                <a:spcPts val="1400"/>
              </a:spcBef>
              <a:buNone/>
              <a:defRPr sz="2400">
                <a:solidFill>
                  <a:srgbClr val="000000"/>
                </a:solidFill>
              </a:defRPr>
            </a:pPr>
            <a:r>
              <a:rPr lang="en-CA" b="1" dirty="0"/>
              <a:t>Fruitlet thinners </a:t>
            </a:r>
          </a:p>
          <a:p>
            <a:pPr marL="0" indent="0">
              <a:spcBef>
                <a:spcPts val="1400"/>
              </a:spcBef>
              <a:buNone/>
              <a:defRPr sz="2400">
                <a:solidFill>
                  <a:srgbClr val="000000"/>
                </a:solidFill>
              </a:defRPr>
            </a:pPr>
            <a:r>
              <a:rPr lang="en-CA" u="sng" dirty="0"/>
              <a:t>Enhance</a:t>
            </a:r>
            <a:r>
              <a:rPr lang="en-CA" dirty="0"/>
              <a:t> earlier  </a:t>
            </a:r>
            <a:r>
              <a:rPr dirty="0"/>
              <a:t>fruit </a:t>
            </a:r>
            <a:r>
              <a:rPr lang="en-CA" dirty="0"/>
              <a:t>drop -&gt; augmenting the natural process</a:t>
            </a:r>
          </a:p>
          <a:p>
            <a:pPr marL="0" indent="0">
              <a:spcBef>
                <a:spcPts val="0"/>
              </a:spcBef>
              <a:buSzTx/>
              <a:buNone/>
              <a:defRPr sz="2400">
                <a:solidFill>
                  <a:srgbClr val="000000"/>
                </a:solidFill>
              </a:defRPr>
            </a:pPr>
            <a:endParaRPr lang="en-CA" b="1" dirty="0"/>
          </a:p>
        </p:txBody>
      </p:sp>
      <p:sp>
        <p:nvSpPr>
          <p:cNvPr id="11" name="TextBox 10">
            <a:extLst>
              <a:ext uri="{FF2B5EF4-FFF2-40B4-BE49-F238E27FC236}">
                <a16:creationId xmlns:a16="http://schemas.microsoft.com/office/drawing/2014/main" id="{E5D01224-4AD0-4CF8-82E7-6DA353D3EBA2}"/>
              </a:ext>
            </a:extLst>
          </p:cNvPr>
          <p:cNvSpPr txBox="1"/>
          <p:nvPr/>
        </p:nvSpPr>
        <p:spPr>
          <a:xfrm>
            <a:off x="4777483" y="1417638"/>
            <a:ext cx="2122256" cy="1668149"/>
          </a:xfrm>
          <a:prstGeom prst="rect">
            <a:avLst/>
          </a:prstGeom>
          <a:noFill/>
        </p:spPr>
        <p:txBody>
          <a:bodyPr wrap="square" rtlCol="0">
            <a:spAutoFit/>
          </a:bodyPr>
          <a:lstStyle/>
          <a:p>
            <a:pPr algn="ctr"/>
            <a:r>
              <a:rPr lang="en-CA" dirty="0">
                <a:solidFill>
                  <a:srgbClr val="FF0000"/>
                </a:solidFill>
              </a:rPr>
              <a:t>abscission zone</a:t>
            </a:r>
          </a:p>
          <a:p>
            <a:endParaRPr lang="en-US" dirty="0"/>
          </a:p>
        </p:txBody>
      </p:sp>
      <p:cxnSp>
        <p:nvCxnSpPr>
          <p:cNvPr id="13" name="Straight Arrow Connector 12">
            <a:extLst>
              <a:ext uri="{FF2B5EF4-FFF2-40B4-BE49-F238E27FC236}">
                <a16:creationId xmlns:a16="http://schemas.microsoft.com/office/drawing/2014/main" id="{B1E98080-D514-4BB2-AFF3-C304347EFCAF}"/>
              </a:ext>
            </a:extLst>
          </p:cNvPr>
          <p:cNvCxnSpPr>
            <a:cxnSpLocks/>
          </p:cNvCxnSpPr>
          <p:nvPr/>
        </p:nvCxnSpPr>
        <p:spPr>
          <a:xfrm>
            <a:off x="6496248" y="2014873"/>
            <a:ext cx="1476498" cy="107091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BE52308-CBBC-44E2-B59A-3FCB423474EC}"/>
              </a:ext>
            </a:extLst>
          </p:cNvPr>
          <p:cNvCxnSpPr>
            <a:cxnSpLocks/>
          </p:cNvCxnSpPr>
          <p:nvPr/>
        </p:nvCxnSpPr>
        <p:spPr>
          <a:xfrm>
            <a:off x="6537098" y="1979461"/>
            <a:ext cx="2134291" cy="42290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024F545-58A0-4EEF-B6B2-00EC7275ECD2}"/>
              </a:ext>
            </a:extLst>
          </p:cNvPr>
          <p:cNvCxnSpPr>
            <a:cxnSpLocks/>
          </p:cNvCxnSpPr>
          <p:nvPr/>
        </p:nvCxnSpPr>
        <p:spPr>
          <a:xfrm>
            <a:off x="8671389" y="2340679"/>
            <a:ext cx="40850" cy="540483"/>
          </a:xfrm>
          <a:prstGeom prst="line">
            <a:avLst/>
          </a:prstGeom>
          <a:ln>
            <a:solidFill>
              <a:srgbClr val="FF0000">
                <a:alpha val="86000"/>
              </a:srgb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001291"/>
      </p:ext>
    </p:extLst>
  </p:cSld>
  <p:clrMapOvr>
    <a:masterClrMapping/>
  </p:clrMapOvr>
  <p:transition spd="med">
    <p:cover dir="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0E12D-669A-1B62-E429-4134991146E0}"/>
              </a:ext>
            </a:extLst>
          </p:cNvPr>
          <p:cNvSpPr>
            <a:spLocks noGrp="1"/>
          </p:cNvSpPr>
          <p:nvPr>
            <p:ph type="title"/>
          </p:nvPr>
        </p:nvSpPr>
        <p:spPr/>
        <p:txBody>
          <a:bodyPr>
            <a:normAutofit fontScale="90000"/>
          </a:bodyPr>
          <a:lstStyle/>
          <a:p>
            <a:r>
              <a:rPr lang="en-CA" dirty="0"/>
              <a:t>Steps for Successful Thinning – What I’ve learned over the years</a:t>
            </a:r>
          </a:p>
        </p:txBody>
      </p:sp>
      <p:sp>
        <p:nvSpPr>
          <p:cNvPr id="3" name="Content Placeholder 2">
            <a:extLst>
              <a:ext uri="{FF2B5EF4-FFF2-40B4-BE49-F238E27FC236}">
                <a16:creationId xmlns:a16="http://schemas.microsoft.com/office/drawing/2014/main" id="{FB515EEA-C843-52D2-EBE1-93375EAA3047}"/>
              </a:ext>
            </a:extLst>
          </p:cNvPr>
          <p:cNvSpPr>
            <a:spLocks noGrp="1"/>
          </p:cNvSpPr>
          <p:nvPr>
            <p:ph idx="1"/>
          </p:nvPr>
        </p:nvSpPr>
        <p:spPr>
          <a:xfrm>
            <a:off x="514349" y="1600206"/>
            <a:ext cx="5641739" cy="4585441"/>
          </a:xfrm>
        </p:spPr>
        <p:txBody>
          <a:bodyPr>
            <a:normAutofit fontScale="70000" lnSpcReduction="20000"/>
          </a:bodyPr>
          <a:lstStyle/>
          <a:p>
            <a:r>
              <a:rPr lang="en-CA" dirty="0"/>
              <a:t>Apply tree row volume dilute</a:t>
            </a:r>
          </a:p>
          <a:p>
            <a:r>
              <a:rPr lang="en-CA" dirty="0"/>
              <a:t>Use the appropriate product and rate (check grower recommendation guides)</a:t>
            </a:r>
          </a:p>
          <a:p>
            <a:r>
              <a:rPr lang="en-CA" dirty="0"/>
              <a:t>Spray upper 2/3 of the tree if fruit set is poor in the lower canopy</a:t>
            </a:r>
          </a:p>
          <a:p>
            <a:r>
              <a:rPr lang="en-CA" dirty="0"/>
              <a:t>Use a non ionic surfactant such as Agral 90 (0.05-0.10% by volume)</a:t>
            </a:r>
          </a:p>
          <a:p>
            <a:r>
              <a:rPr lang="en-CA" dirty="0"/>
              <a:t>When hand thinning, leave only one fruit per flower cluster</a:t>
            </a:r>
          </a:p>
          <a:p>
            <a:r>
              <a:rPr lang="en-CA" dirty="0"/>
              <a:t>50% of the spurs need to be resting (no fruit) to have good return flowering</a:t>
            </a:r>
          </a:p>
          <a:p>
            <a:r>
              <a:rPr lang="en-CA" dirty="0"/>
              <a:t>Fruit are most sensitive to chemical thinners when 8-15 mm fruitlet diameter</a:t>
            </a:r>
          </a:p>
          <a:p>
            <a:r>
              <a:rPr lang="en-US" dirty="0"/>
              <a:t>Its better to slightly over-thin than to under-thin. </a:t>
            </a:r>
            <a:endParaRPr lang="en-CA" dirty="0"/>
          </a:p>
          <a:p>
            <a:endParaRPr lang="en-CA" dirty="0"/>
          </a:p>
          <a:p>
            <a:endParaRPr lang="en-CA" baseline="30000" dirty="0"/>
          </a:p>
        </p:txBody>
      </p:sp>
      <p:sp>
        <p:nvSpPr>
          <p:cNvPr id="4" name="Slide Number Placeholder 3">
            <a:extLst>
              <a:ext uri="{FF2B5EF4-FFF2-40B4-BE49-F238E27FC236}">
                <a16:creationId xmlns:a16="http://schemas.microsoft.com/office/drawing/2014/main" id="{427AC865-E326-E01A-8480-DED0A94D1AC7}"/>
              </a:ext>
            </a:extLst>
          </p:cNvPr>
          <p:cNvSpPr>
            <a:spLocks noGrp="1"/>
          </p:cNvSpPr>
          <p:nvPr>
            <p:ph type="sldNum" sz="quarter" idx="12"/>
          </p:nvPr>
        </p:nvSpPr>
        <p:spPr/>
        <p:txBody>
          <a:bodyPr/>
          <a:lstStyle/>
          <a:p>
            <a:pPr>
              <a:defRPr/>
            </a:pPr>
            <a:fld id="{0E3A8D62-5CAA-4384-A137-D3B365E661D5}" type="slidenum">
              <a:rPr lang="en-US" smtClean="0"/>
              <a:pPr>
                <a:defRPr/>
              </a:pPr>
              <a:t>30</a:t>
            </a:fld>
            <a:endParaRPr lang="en-US" dirty="0"/>
          </a:p>
        </p:txBody>
      </p:sp>
      <p:pic>
        <p:nvPicPr>
          <p:cNvPr id="5" name="DSC_5396 - Version 2.jpeg">
            <a:extLst>
              <a:ext uri="{FF2B5EF4-FFF2-40B4-BE49-F238E27FC236}">
                <a16:creationId xmlns:a16="http://schemas.microsoft.com/office/drawing/2014/main" id="{F69B163D-B18F-D101-C9ED-CAE7EE16EC28}"/>
              </a:ext>
            </a:extLst>
          </p:cNvPr>
          <p:cNvPicPr>
            <a:picLocks noChangeAspect="1"/>
          </p:cNvPicPr>
          <p:nvPr/>
        </p:nvPicPr>
        <p:blipFill>
          <a:blip r:embed="rId2"/>
          <a:srcRect l="24954" t="31" r="24803"/>
          <a:stretch>
            <a:fillRect/>
          </a:stretch>
        </p:blipFill>
        <p:spPr>
          <a:xfrm>
            <a:off x="6156089" y="1333500"/>
            <a:ext cx="3937001" cy="5243430"/>
          </a:xfrm>
          <a:prstGeom prst="rect">
            <a:avLst/>
          </a:prstGeom>
          <a:ln w="12700">
            <a:miter lim="400000"/>
          </a:ln>
        </p:spPr>
      </p:pic>
    </p:spTree>
    <p:extLst>
      <p:ext uri="{BB962C8B-B14F-4D97-AF65-F5344CB8AC3E}">
        <p14:creationId xmlns:p14="http://schemas.microsoft.com/office/powerpoint/2010/main" val="3570971700"/>
      </p:ext>
    </p:extLst>
  </p:cSld>
  <p:clrMapOvr>
    <a:masterClrMapping/>
  </p:clrMapOvr>
  <p:transition spd="med">
    <p:cover dir="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2256" y="274638"/>
            <a:ext cx="7310394" cy="1143000"/>
          </a:xfrm>
        </p:spPr>
        <p:txBody>
          <a:bodyPr>
            <a:normAutofit/>
          </a:bodyPr>
          <a:lstStyle/>
          <a:p>
            <a:r>
              <a:rPr lang="en-CA" sz="3200" dirty="0"/>
              <a:t>Gala king and lateral fruitlet growth (2013)</a:t>
            </a:r>
          </a:p>
        </p:txBody>
      </p:sp>
      <p:sp>
        <p:nvSpPr>
          <p:cNvPr id="4" name="Slide Number Placeholder 3"/>
          <p:cNvSpPr>
            <a:spLocks noGrp="1"/>
          </p:cNvSpPr>
          <p:nvPr>
            <p:ph type="sldNum" sz="quarter" idx="12"/>
          </p:nvPr>
        </p:nvSpPr>
        <p:spPr/>
        <p:txBody>
          <a:bodyPr/>
          <a:lstStyle/>
          <a:p>
            <a:pPr>
              <a:defRPr/>
            </a:pPr>
            <a:fld id="{0E3A8D62-5CAA-4384-A137-D3B365E661D5}" type="slidenum">
              <a:rPr lang="en-US" smtClean="0"/>
              <a:pPr>
                <a:defRPr/>
              </a:pPr>
              <a:t>31</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462" y="1200608"/>
            <a:ext cx="9309538" cy="524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676696" y="4782829"/>
            <a:ext cx="2782614" cy="830997"/>
          </a:xfrm>
          <a:prstGeom prst="rect">
            <a:avLst/>
          </a:prstGeom>
          <a:noFill/>
        </p:spPr>
        <p:txBody>
          <a:bodyPr wrap="square" rtlCol="0">
            <a:spAutoFit/>
          </a:bodyPr>
          <a:lstStyle/>
          <a:p>
            <a:r>
              <a:rPr lang="en-CA" sz="2400" dirty="0"/>
              <a:t>Lateral fruitlets ~ 0.50 mm/day</a:t>
            </a:r>
          </a:p>
        </p:txBody>
      </p:sp>
      <p:cxnSp>
        <p:nvCxnSpPr>
          <p:cNvPr id="8" name="Straight Arrow Connector 7"/>
          <p:cNvCxnSpPr/>
          <p:nvPr/>
        </p:nvCxnSpPr>
        <p:spPr>
          <a:xfrm>
            <a:off x="4367048" y="2066894"/>
            <a:ext cx="1426779" cy="116503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2422635" y="1545642"/>
            <a:ext cx="2191407" cy="830997"/>
          </a:xfrm>
          <a:prstGeom prst="rect">
            <a:avLst/>
          </a:prstGeom>
          <a:noFill/>
        </p:spPr>
        <p:txBody>
          <a:bodyPr wrap="square" rtlCol="0">
            <a:spAutoFit/>
          </a:bodyPr>
          <a:lstStyle/>
          <a:p>
            <a:r>
              <a:rPr lang="en-CA" sz="2400" dirty="0"/>
              <a:t>King fruitlets ~ 0.75 mm/day</a:t>
            </a:r>
          </a:p>
        </p:txBody>
      </p:sp>
      <p:pic>
        <p:nvPicPr>
          <p:cNvPr id="9219" name="Picture 3" descr="C:\Data\Digital Camera\Work\Experiments\2013\2013 Gala Thinning Experiment\DSC_22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462255" cy="164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41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88058-0DF2-AE36-501A-1FB64B0552C1}"/>
              </a:ext>
            </a:extLst>
          </p:cNvPr>
          <p:cNvSpPr>
            <a:spLocks noGrp="1"/>
          </p:cNvSpPr>
          <p:nvPr>
            <p:ph type="title"/>
          </p:nvPr>
        </p:nvSpPr>
        <p:spPr/>
        <p:txBody>
          <a:bodyPr>
            <a:normAutofit/>
          </a:bodyPr>
          <a:lstStyle/>
          <a:p>
            <a:pPr algn="l"/>
            <a:r>
              <a:rPr lang="en-CA" sz="3200" dirty="0"/>
              <a:t>2022 Ambrosia Fruit Growth Rates</a:t>
            </a:r>
            <a:br>
              <a:rPr lang="en-CA" sz="3200" dirty="0"/>
            </a:br>
            <a:r>
              <a:rPr lang="en-CA" sz="3200" dirty="0"/>
              <a:t>Simcoe, ON</a:t>
            </a:r>
          </a:p>
        </p:txBody>
      </p:sp>
      <p:sp>
        <p:nvSpPr>
          <p:cNvPr id="4" name="Slide Number Placeholder 3">
            <a:extLst>
              <a:ext uri="{FF2B5EF4-FFF2-40B4-BE49-F238E27FC236}">
                <a16:creationId xmlns:a16="http://schemas.microsoft.com/office/drawing/2014/main" id="{1FF6EEAA-F1F7-AB95-50BE-189D91684F0A}"/>
              </a:ext>
            </a:extLst>
          </p:cNvPr>
          <p:cNvSpPr>
            <a:spLocks noGrp="1"/>
          </p:cNvSpPr>
          <p:nvPr>
            <p:ph type="sldNum" sz="quarter" idx="12"/>
          </p:nvPr>
        </p:nvSpPr>
        <p:spPr/>
        <p:txBody>
          <a:bodyPr/>
          <a:lstStyle/>
          <a:p>
            <a:pPr>
              <a:defRPr/>
            </a:pPr>
            <a:fld id="{0E3A8D62-5CAA-4384-A137-D3B365E661D5}" type="slidenum">
              <a:rPr lang="en-US" smtClean="0"/>
              <a:pPr>
                <a:defRPr/>
              </a:pPr>
              <a:t>32</a:t>
            </a:fld>
            <a:endParaRPr lang="en-US" dirty="0"/>
          </a:p>
        </p:txBody>
      </p:sp>
      <p:sp>
        <p:nvSpPr>
          <p:cNvPr id="6" name="Content Placeholder 5">
            <a:extLst>
              <a:ext uri="{FF2B5EF4-FFF2-40B4-BE49-F238E27FC236}">
                <a16:creationId xmlns:a16="http://schemas.microsoft.com/office/drawing/2014/main" id="{7102A482-F411-576E-5841-81FBD8AA2660}"/>
              </a:ext>
            </a:extLst>
          </p:cNvPr>
          <p:cNvSpPr>
            <a:spLocks noGrp="1"/>
          </p:cNvSpPr>
          <p:nvPr>
            <p:ph idx="1"/>
          </p:nvPr>
        </p:nvSpPr>
        <p:spPr>
          <a:xfrm>
            <a:off x="5706615" y="1824722"/>
            <a:ext cx="4473480" cy="4531653"/>
          </a:xfrm>
        </p:spPr>
        <p:txBody>
          <a:bodyPr>
            <a:normAutofit/>
          </a:bodyPr>
          <a:lstStyle/>
          <a:p>
            <a:pPr marL="0" indent="0">
              <a:buNone/>
            </a:pPr>
            <a:r>
              <a:rPr lang="en-CA" sz="2400" dirty="0"/>
              <a:t>Growth rates</a:t>
            </a:r>
          </a:p>
          <a:p>
            <a:pPr marL="0" indent="0">
              <a:buNone/>
            </a:pPr>
            <a:r>
              <a:rPr lang="en-CA" sz="2400" dirty="0"/>
              <a:t>King fruitlets: 0.75-1 mm/day</a:t>
            </a:r>
          </a:p>
          <a:p>
            <a:pPr marL="0" indent="0">
              <a:buNone/>
            </a:pPr>
            <a:r>
              <a:rPr lang="en-CA" sz="2400" dirty="0"/>
              <a:t>Lateral fruits:  slightly low rate</a:t>
            </a:r>
          </a:p>
          <a:p>
            <a:pPr marL="0" indent="0">
              <a:buNone/>
            </a:pPr>
            <a:r>
              <a:rPr lang="en-CA" sz="2400" dirty="0"/>
              <a:t>Thinning window 5 (PF)-15 mm</a:t>
            </a:r>
          </a:p>
          <a:p>
            <a:pPr marL="0" indent="0">
              <a:buNone/>
            </a:pPr>
            <a:endParaRPr lang="en-CA" sz="2400" dirty="0"/>
          </a:p>
          <a:p>
            <a:pPr marL="0" indent="0">
              <a:buNone/>
            </a:pPr>
            <a:endParaRPr lang="en-CA" sz="2400" dirty="0"/>
          </a:p>
          <a:p>
            <a:pPr marL="0" indent="0">
              <a:buNone/>
            </a:pPr>
            <a:endParaRPr lang="en-CA" sz="2400" dirty="0"/>
          </a:p>
          <a:p>
            <a:pPr marL="0" indent="0">
              <a:buNone/>
            </a:pPr>
            <a:endParaRPr lang="en-CA" sz="2400" dirty="0"/>
          </a:p>
        </p:txBody>
      </p:sp>
      <p:graphicFrame>
        <p:nvGraphicFramePr>
          <p:cNvPr id="8" name="Object 7">
            <a:extLst>
              <a:ext uri="{FF2B5EF4-FFF2-40B4-BE49-F238E27FC236}">
                <a16:creationId xmlns:a16="http://schemas.microsoft.com/office/drawing/2014/main" id="{9329524D-78BE-C01A-F9D1-6CF17B7152F7}"/>
              </a:ext>
            </a:extLst>
          </p:cNvPr>
          <p:cNvGraphicFramePr>
            <a:graphicFrameLocks noChangeAspect="1"/>
          </p:cNvGraphicFramePr>
          <p:nvPr>
            <p:extLst>
              <p:ext uri="{D42A27DB-BD31-4B8C-83A1-F6EECF244321}">
                <p14:modId xmlns:p14="http://schemas.microsoft.com/office/powerpoint/2010/main" val="2980628992"/>
              </p:ext>
            </p:extLst>
          </p:nvPr>
        </p:nvGraphicFramePr>
        <p:xfrm>
          <a:off x="82102" y="1267741"/>
          <a:ext cx="5624513" cy="4633912"/>
        </p:xfrm>
        <a:graphic>
          <a:graphicData uri="http://schemas.openxmlformats.org/presentationml/2006/ole">
            <mc:AlternateContent xmlns:mc="http://schemas.openxmlformats.org/markup-compatibility/2006">
              <mc:Choice xmlns:v="urn:schemas-microsoft-com:vml" Requires="v">
                <p:oleObj name="SPW 13.0 Graph" r:id="rId2" imgW="5625231" imgH="4634580" progId="SigmaPlotGraphicObject.12">
                  <p:embed/>
                </p:oleObj>
              </mc:Choice>
              <mc:Fallback>
                <p:oleObj name="SPW 13.0 Graph" r:id="rId2" imgW="5625231" imgH="4634580" progId="SigmaPlotGraphicObject.12">
                  <p:embed/>
                  <p:pic>
                    <p:nvPicPr>
                      <p:cNvPr id="8" name="Object 7">
                        <a:extLst>
                          <a:ext uri="{FF2B5EF4-FFF2-40B4-BE49-F238E27FC236}">
                            <a16:creationId xmlns:a16="http://schemas.microsoft.com/office/drawing/2014/main" id="{9329524D-78BE-C01A-F9D1-6CF17B7152F7}"/>
                          </a:ext>
                        </a:extLst>
                      </p:cNvPr>
                      <p:cNvPicPr/>
                      <p:nvPr/>
                    </p:nvPicPr>
                    <p:blipFill>
                      <a:blip r:embed="rId3"/>
                      <a:stretch>
                        <a:fillRect/>
                      </a:stretch>
                    </p:blipFill>
                    <p:spPr>
                      <a:xfrm>
                        <a:off x="82102" y="1267741"/>
                        <a:ext cx="5624513" cy="4633912"/>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6D927A97-43F5-9909-32AA-504E321C4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3492" y="289432"/>
            <a:ext cx="2193564" cy="1468419"/>
          </a:xfrm>
          <a:prstGeom prst="rect">
            <a:avLst/>
          </a:prstGeom>
        </p:spPr>
      </p:pic>
      <p:graphicFrame>
        <p:nvGraphicFramePr>
          <p:cNvPr id="10" name="Table 10">
            <a:extLst>
              <a:ext uri="{FF2B5EF4-FFF2-40B4-BE49-F238E27FC236}">
                <a16:creationId xmlns:a16="http://schemas.microsoft.com/office/drawing/2014/main" id="{54089D5E-0278-C8FD-EAEA-133B5607C48D}"/>
              </a:ext>
            </a:extLst>
          </p:cNvPr>
          <p:cNvGraphicFramePr>
            <a:graphicFrameLocks noGrp="1"/>
          </p:cNvGraphicFramePr>
          <p:nvPr>
            <p:extLst>
              <p:ext uri="{D42A27DB-BD31-4B8C-83A1-F6EECF244321}">
                <p14:modId xmlns:p14="http://schemas.microsoft.com/office/powerpoint/2010/main" val="721905311"/>
              </p:ext>
            </p:extLst>
          </p:nvPr>
        </p:nvGraphicFramePr>
        <p:xfrm>
          <a:off x="5938220" y="3777428"/>
          <a:ext cx="3625327" cy="1463040"/>
        </p:xfrm>
        <a:graphic>
          <a:graphicData uri="http://schemas.openxmlformats.org/drawingml/2006/table">
            <a:tbl>
              <a:tblPr firstRow="1" bandRow="1">
                <a:tableStyleId>{5C22544A-7EE6-4342-B048-85BDC9FD1C3A}</a:tableStyleId>
              </a:tblPr>
              <a:tblGrid>
                <a:gridCol w="2325264">
                  <a:extLst>
                    <a:ext uri="{9D8B030D-6E8A-4147-A177-3AD203B41FA5}">
                      <a16:colId xmlns:a16="http://schemas.microsoft.com/office/drawing/2014/main" val="2217920010"/>
                    </a:ext>
                  </a:extLst>
                </a:gridCol>
                <a:gridCol w="1300063">
                  <a:extLst>
                    <a:ext uri="{9D8B030D-6E8A-4147-A177-3AD203B41FA5}">
                      <a16:colId xmlns:a16="http://schemas.microsoft.com/office/drawing/2014/main" val="186352719"/>
                    </a:ext>
                  </a:extLst>
                </a:gridCol>
              </a:tblGrid>
              <a:tr h="124087">
                <a:tc>
                  <a:txBody>
                    <a:bodyPr/>
                    <a:lstStyle/>
                    <a:p>
                      <a:r>
                        <a:rPr lang="en-CA" dirty="0"/>
                        <a:t>King fruit mm/day</a:t>
                      </a:r>
                    </a:p>
                  </a:txBody>
                  <a:tcPr/>
                </a:tc>
                <a:tc>
                  <a:txBody>
                    <a:bodyPr/>
                    <a:lstStyle/>
                    <a:p>
                      <a:r>
                        <a:rPr lang="en-CA" dirty="0"/>
                        <a:t>Days</a:t>
                      </a:r>
                    </a:p>
                  </a:txBody>
                  <a:tcPr/>
                </a:tc>
                <a:extLst>
                  <a:ext uri="{0D108BD9-81ED-4DB2-BD59-A6C34878D82A}">
                    <a16:rowId xmlns:a16="http://schemas.microsoft.com/office/drawing/2014/main" val="2602227919"/>
                  </a:ext>
                </a:extLst>
              </a:tr>
              <a:tr h="124087">
                <a:tc>
                  <a:txBody>
                    <a:bodyPr/>
                    <a:lstStyle/>
                    <a:p>
                      <a:r>
                        <a:rPr lang="en-CA" dirty="0"/>
                        <a:t>0.75</a:t>
                      </a:r>
                    </a:p>
                  </a:txBody>
                  <a:tcPr/>
                </a:tc>
                <a:tc>
                  <a:txBody>
                    <a:bodyPr/>
                    <a:lstStyle/>
                    <a:p>
                      <a:r>
                        <a:rPr lang="en-CA" dirty="0"/>
                        <a:t>13</a:t>
                      </a:r>
                    </a:p>
                  </a:txBody>
                  <a:tcPr/>
                </a:tc>
                <a:extLst>
                  <a:ext uri="{0D108BD9-81ED-4DB2-BD59-A6C34878D82A}">
                    <a16:rowId xmlns:a16="http://schemas.microsoft.com/office/drawing/2014/main" val="3837865032"/>
                  </a:ext>
                </a:extLst>
              </a:tr>
              <a:tr h="124087">
                <a:tc>
                  <a:txBody>
                    <a:bodyPr/>
                    <a:lstStyle/>
                    <a:p>
                      <a:r>
                        <a:rPr lang="en-CA" dirty="0"/>
                        <a:t>0.85</a:t>
                      </a:r>
                    </a:p>
                  </a:txBody>
                  <a:tcPr/>
                </a:tc>
                <a:tc>
                  <a:txBody>
                    <a:bodyPr/>
                    <a:lstStyle/>
                    <a:p>
                      <a:r>
                        <a:rPr lang="en-CA" dirty="0"/>
                        <a:t>12</a:t>
                      </a:r>
                    </a:p>
                  </a:txBody>
                  <a:tcPr/>
                </a:tc>
                <a:extLst>
                  <a:ext uri="{0D108BD9-81ED-4DB2-BD59-A6C34878D82A}">
                    <a16:rowId xmlns:a16="http://schemas.microsoft.com/office/drawing/2014/main" val="3344796699"/>
                  </a:ext>
                </a:extLst>
              </a:tr>
              <a:tr h="124087">
                <a:tc>
                  <a:txBody>
                    <a:bodyPr/>
                    <a:lstStyle/>
                    <a:p>
                      <a:r>
                        <a:rPr lang="en-CA" dirty="0"/>
                        <a:t>1.0</a:t>
                      </a:r>
                    </a:p>
                  </a:txBody>
                  <a:tcPr/>
                </a:tc>
                <a:tc>
                  <a:txBody>
                    <a:bodyPr/>
                    <a:lstStyle/>
                    <a:p>
                      <a:r>
                        <a:rPr lang="en-CA" dirty="0"/>
                        <a:t>10</a:t>
                      </a:r>
                    </a:p>
                  </a:txBody>
                  <a:tcPr/>
                </a:tc>
                <a:extLst>
                  <a:ext uri="{0D108BD9-81ED-4DB2-BD59-A6C34878D82A}">
                    <a16:rowId xmlns:a16="http://schemas.microsoft.com/office/drawing/2014/main" val="2317599167"/>
                  </a:ext>
                </a:extLst>
              </a:tr>
            </a:tbl>
          </a:graphicData>
        </a:graphic>
      </p:graphicFrame>
    </p:spTree>
    <p:extLst>
      <p:ext uri="{BB962C8B-B14F-4D97-AF65-F5344CB8AC3E}">
        <p14:creationId xmlns:p14="http://schemas.microsoft.com/office/powerpoint/2010/main" val="290041620"/>
      </p:ext>
    </p:extLst>
  </p:cSld>
  <p:clrMapOvr>
    <a:masterClrMapping/>
  </p:clrMapOvr>
  <p:transition spd="med">
    <p:cover dir="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4F6F-C476-86FD-E061-CFA45B3791E9}"/>
              </a:ext>
            </a:extLst>
          </p:cNvPr>
          <p:cNvSpPr>
            <a:spLocks noGrp="1"/>
          </p:cNvSpPr>
          <p:nvPr>
            <p:ph type="title"/>
          </p:nvPr>
        </p:nvSpPr>
        <p:spPr>
          <a:xfrm>
            <a:off x="514350" y="554337"/>
            <a:ext cx="6940699" cy="1143000"/>
          </a:xfrm>
        </p:spPr>
        <p:txBody>
          <a:bodyPr>
            <a:noAutofit/>
          </a:bodyPr>
          <a:lstStyle/>
          <a:p>
            <a:pPr algn="l"/>
            <a:r>
              <a:rPr lang="en-CA" sz="3200" dirty="0"/>
              <a:t>It takes 12-14 days to visually see fruit drop after applying a chemical thinner</a:t>
            </a:r>
            <a:br>
              <a:rPr lang="en-CA" sz="3200" dirty="0"/>
            </a:br>
            <a:endParaRPr lang="en-CA" sz="3200" dirty="0"/>
          </a:p>
        </p:txBody>
      </p:sp>
      <p:sp>
        <p:nvSpPr>
          <p:cNvPr id="3" name="Content Placeholder 2">
            <a:extLst>
              <a:ext uri="{FF2B5EF4-FFF2-40B4-BE49-F238E27FC236}">
                <a16:creationId xmlns:a16="http://schemas.microsoft.com/office/drawing/2014/main" id="{798DD440-119E-8636-F237-D40F28E97EC9}"/>
              </a:ext>
            </a:extLst>
          </p:cNvPr>
          <p:cNvSpPr>
            <a:spLocks noGrp="1"/>
          </p:cNvSpPr>
          <p:nvPr>
            <p:ph idx="1"/>
          </p:nvPr>
        </p:nvSpPr>
        <p:spPr/>
        <p:txBody>
          <a:bodyPr/>
          <a:lstStyle/>
          <a:p>
            <a:endParaRPr lang="en-CA" dirty="0"/>
          </a:p>
        </p:txBody>
      </p:sp>
      <p:sp>
        <p:nvSpPr>
          <p:cNvPr id="4" name="Slide Number Placeholder 3">
            <a:extLst>
              <a:ext uri="{FF2B5EF4-FFF2-40B4-BE49-F238E27FC236}">
                <a16:creationId xmlns:a16="http://schemas.microsoft.com/office/drawing/2014/main" id="{FD41B1F6-1EA6-495D-2CCC-09AF6EC53E94}"/>
              </a:ext>
            </a:extLst>
          </p:cNvPr>
          <p:cNvSpPr>
            <a:spLocks noGrp="1"/>
          </p:cNvSpPr>
          <p:nvPr>
            <p:ph type="sldNum" sz="quarter" idx="12"/>
          </p:nvPr>
        </p:nvSpPr>
        <p:spPr/>
        <p:txBody>
          <a:bodyPr/>
          <a:lstStyle/>
          <a:p>
            <a:pPr>
              <a:defRPr/>
            </a:pPr>
            <a:fld id="{0E3A8D62-5CAA-4384-A137-D3B365E661D5}" type="slidenum">
              <a:rPr lang="en-US" smtClean="0"/>
              <a:pPr>
                <a:defRPr/>
              </a:pPr>
              <a:t>33</a:t>
            </a:fld>
            <a:endParaRPr lang="en-US" dirty="0"/>
          </a:p>
        </p:txBody>
      </p:sp>
      <p:pic>
        <p:nvPicPr>
          <p:cNvPr id="5" name="Picture 2" descr="N:\Experiments\2013 Experiments\2013 Gala Chemical Thinning\Fruitlet pics\June 10, 2013\100_0951.JPG">
            <a:extLst>
              <a:ext uri="{FF2B5EF4-FFF2-40B4-BE49-F238E27FC236}">
                <a16:creationId xmlns:a16="http://schemas.microsoft.com/office/drawing/2014/main" id="{4C98771F-735C-0AA5-D2F7-6DD0F6CEB4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5031" y="2124341"/>
            <a:ext cx="4482029" cy="33620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Data\Digital Camera\Work\Experiments\2013\2013 Gala Thinning Experiment\2013 June 19\DSC_2819.JPG">
            <a:extLst>
              <a:ext uri="{FF2B5EF4-FFF2-40B4-BE49-F238E27FC236}">
                <a16:creationId xmlns:a16="http://schemas.microsoft.com/office/drawing/2014/main" id="{10742020-58BD-2913-7C0C-547917EDAA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 y="2124341"/>
            <a:ext cx="5021810" cy="33620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Data\Digital Camera\Work\Experiments\2013\2013 Gala Thinning Experiment\2013 June 19\DSC_2825.JPG">
            <a:extLst>
              <a:ext uri="{FF2B5EF4-FFF2-40B4-BE49-F238E27FC236}">
                <a16:creationId xmlns:a16="http://schemas.microsoft.com/office/drawing/2014/main" id="{F05BDE07-E337-4E1B-8F85-87606C92B1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3673" y="136500"/>
            <a:ext cx="3199163" cy="2649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982346"/>
      </p:ext>
    </p:extLst>
  </p:cSld>
  <p:clrMapOvr>
    <a:masterClrMapping/>
  </p:clrMapOvr>
  <p:transition spd="med">
    <p:cover dir="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571C34-14CC-4A82-AEC4-38513BFFFCF8}"/>
              </a:ext>
            </a:extLst>
          </p:cNvPr>
          <p:cNvPicPr>
            <a:picLocks noChangeAspect="1"/>
          </p:cNvPicPr>
          <p:nvPr/>
        </p:nvPicPr>
        <p:blipFill>
          <a:blip r:embed="rId2"/>
          <a:stretch>
            <a:fillRect/>
          </a:stretch>
        </p:blipFill>
        <p:spPr>
          <a:xfrm>
            <a:off x="2000921" y="1291342"/>
            <a:ext cx="6089371" cy="4795774"/>
          </a:xfrm>
          <a:prstGeom prst="rect">
            <a:avLst/>
          </a:prstGeom>
        </p:spPr>
      </p:pic>
      <p:sp>
        <p:nvSpPr>
          <p:cNvPr id="2" name="Title 1">
            <a:extLst>
              <a:ext uri="{FF2B5EF4-FFF2-40B4-BE49-F238E27FC236}">
                <a16:creationId xmlns:a16="http://schemas.microsoft.com/office/drawing/2014/main" id="{C16017F2-C013-4C53-A410-FC7CD94D2923}"/>
              </a:ext>
            </a:extLst>
          </p:cNvPr>
          <p:cNvSpPr>
            <a:spLocks noGrp="1"/>
          </p:cNvSpPr>
          <p:nvPr>
            <p:ph type="title"/>
          </p:nvPr>
        </p:nvSpPr>
        <p:spPr>
          <a:xfrm>
            <a:off x="293146" y="0"/>
            <a:ext cx="9258300" cy="1143000"/>
          </a:xfrm>
        </p:spPr>
        <p:txBody>
          <a:bodyPr>
            <a:normAutofit/>
          </a:bodyPr>
          <a:lstStyle/>
          <a:p>
            <a:r>
              <a:rPr lang="en-CA" sz="2400" dirty="0"/>
              <a:t>Where to obtain more information - OMAFRA thinning guidelines</a:t>
            </a:r>
          </a:p>
        </p:txBody>
      </p:sp>
      <p:sp>
        <p:nvSpPr>
          <p:cNvPr id="4" name="Slide Number Placeholder 3">
            <a:extLst>
              <a:ext uri="{FF2B5EF4-FFF2-40B4-BE49-F238E27FC236}">
                <a16:creationId xmlns:a16="http://schemas.microsoft.com/office/drawing/2014/main" id="{FE7A692E-EC39-4846-9EA1-58A96D056A8F}"/>
              </a:ext>
            </a:extLst>
          </p:cNvPr>
          <p:cNvSpPr>
            <a:spLocks noGrp="1"/>
          </p:cNvSpPr>
          <p:nvPr>
            <p:ph type="sldNum" sz="quarter" idx="12"/>
          </p:nvPr>
        </p:nvSpPr>
        <p:spPr/>
        <p:txBody>
          <a:bodyPr/>
          <a:lstStyle/>
          <a:p>
            <a:pPr>
              <a:defRPr/>
            </a:pPr>
            <a:fld id="{0E3A8D62-5CAA-4384-A137-D3B365E661D5}" type="slidenum">
              <a:rPr lang="en-US" smtClean="0"/>
              <a:pPr>
                <a:defRPr/>
              </a:pPr>
              <a:t>34</a:t>
            </a:fld>
            <a:endParaRPr lang="en-US" dirty="0"/>
          </a:p>
        </p:txBody>
      </p:sp>
      <p:sp>
        <p:nvSpPr>
          <p:cNvPr id="6" name="TextBox 5">
            <a:extLst>
              <a:ext uri="{FF2B5EF4-FFF2-40B4-BE49-F238E27FC236}">
                <a16:creationId xmlns:a16="http://schemas.microsoft.com/office/drawing/2014/main" id="{9A8DAB0C-463C-D952-5E4F-B7BE0129BDE2}"/>
              </a:ext>
            </a:extLst>
          </p:cNvPr>
          <p:cNvSpPr txBox="1"/>
          <p:nvPr/>
        </p:nvSpPr>
        <p:spPr>
          <a:xfrm>
            <a:off x="1355464" y="6356375"/>
            <a:ext cx="6519134" cy="369332"/>
          </a:xfrm>
          <a:prstGeom prst="rect">
            <a:avLst/>
          </a:prstGeom>
          <a:noFill/>
        </p:spPr>
        <p:txBody>
          <a:bodyPr wrap="square" rtlCol="0">
            <a:spAutoFit/>
          </a:bodyPr>
          <a:lstStyle/>
          <a:p>
            <a:r>
              <a:rPr lang="en-CA" sz="1800" dirty="0"/>
              <a:t>http://www.omafra.gov.on.ca/english/crops/hort/thinning.htm</a:t>
            </a:r>
          </a:p>
        </p:txBody>
      </p:sp>
    </p:spTree>
    <p:extLst>
      <p:ext uri="{BB962C8B-B14F-4D97-AF65-F5344CB8AC3E}">
        <p14:creationId xmlns:p14="http://schemas.microsoft.com/office/powerpoint/2010/main" val="1427076484"/>
      </p:ext>
    </p:extLst>
  </p:cSld>
  <p:clrMapOvr>
    <a:masterClrMapping/>
  </p:clrMapOvr>
  <p:transition spd="med">
    <p:cover dir="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5B093-F3BA-4855-AB62-2AEBAA5458EB}"/>
              </a:ext>
            </a:extLst>
          </p:cNvPr>
          <p:cNvSpPr>
            <a:spLocks noGrp="1"/>
          </p:cNvSpPr>
          <p:nvPr>
            <p:ph type="title"/>
          </p:nvPr>
        </p:nvSpPr>
        <p:spPr/>
        <p:txBody>
          <a:bodyPr>
            <a:normAutofit fontScale="90000"/>
          </a:bodyPr>
          <a:lstStyle/>
          <a:p>
            <a:r>
              <a:rPr lang="en-CA" dirty="0"/>
              <a:t>Cultivar Sensitivity to Chemical Fruitlet Thinners</a:t>
            </a:r>
          </a:p>
        </p:txBody>
      </p:sp>
      <p:graphicFrame>
        <p:nvGraphicFramePr>
          <p:cNvPr id="5" name="Table 5">
            <a:extLst>
              <a:ext uri="{FF2B5EF4-FFF2-40B4-BE49-F238E27FC236}">
                <a16:creationId xmlns:a16="http://schemas.microsoft.com/office/drawing/2014/main" id="{A15701DB-8648-4BF8-87CA-F7DEB975644F}"/>
              </a:ext>
            </a:extLst>
          </p:cNvPr>
          <p:cNvGraphicFramePr>
            <a:graphicFrameLocks noGrp="1"/>
          </p:cNvGraphicFramePr>
          <p:nvPr>
            <p:ph idx="1"/>
            <p:extLst>
              <p:ext uri="{D42A27DB-BD31-4B8C-83A1-F6EECF244321}">
                <p14:modId xmlns:p14="http://schemas.microsoft.com/office/powerpoint/2010/main" val="1820838512"/>
              </p:ext>
            </p:extLst>
          </p:nvPr>
        </p:nvGraphicFramePr>
        <p:xfrm>
          <a:off x="514350" y="1600200"/>
          <a:ext cx="9258300" cy="3754120"/>
        </p:xfrm>
        <a:graphic>
          <a:graphicData uri="http://schemas.openxmlformats.org/drawingml/2006/table">
            <a:tbl>
              <a:tblPr firstRow="1" bandRow="1">
                <a:tableStyleId>{5C22544A-7EE6-4342-B048-85BDC9FD1C3A}</a:tableStyleId>
              </a:tblPr>
              <a:tblGrid>
                <a:gridCol w="3086100">
                  <a:extLst>
                    <a:ext uri="{9D8B030D-6E8A-4147-A177-3AD203B41FA5}">
                      <a16:colId xmlns:a16="http://schemas.microsoft.com/office/drawing/2014/main" val="1833887152"/>
                    </a:ext>
                  </a:extLst>
                </a:gridCol>
                <a:gridCol w="3086100">
                  <a:extLst>
                    <a:ext uri="{9D8B030D-6E8A-4147-A177-3AD203B41FA5}">
                      <a16:colId xmlns:a16="http://schemas.microsoft.com/office/drawing/2014/main" val="4176877759"/>
                    </a:ext>
                  </a:extLst>
                </a:gridCol>
                <a:gridCol w="3086100">
                  <a:extLst>
                    <a:ext uri="{9D8B030D-6E8A-4147-A177-3AD203B41FA5}">
                      <a16:colId xmlns:a16="http://schemas.microsoft.com/office/drawing/2014/main" val="1138042100"/>
                    </a:ext>
                  </a:extLst>
                </a:gridCol>
              </a:tblGrid>
              <a:tr h="370840">
                <a:tc>
                  <a:txBody>
                    <a:bodyPr/>
                    <a:lstStyle/>
                    <a:p>
                      <a:r>
                        <a:rPr lang="en-CA" dirty="0"/>
                        <a:t>Easy </a:t>
                      </a:r>
                    </a:p>
                  </a:txBody>
                  <a:tcPr/>
                </a:tc>
                <a:tc>
                  <a:txBody>
                    <a:bodyPr/>
                    <a:lstStyle/>
                    <a:p>
                      <a:r>
                        <a:rPr lang="en-CA" dirty="0"/>
                        <a:t>Moderate</a:t>
                      </a:r>
                    </a:p>
                  </a:txBody>
                  <a:tcPr/>
                </a:tc>
                <a:tc>
                  <a:txBody>
                    <a:bodyPr/>
                    <a:lstStyle/>
                    <a:p>
                      <a:r>
                        <a:rPr lang="en-CA" dirty="0"/>
                        <a:t>Difficult</a:t>
                      </a:r>
                    </a:p>
                  </a:txBody>
                  <a:tcPr/>
                </a:tc>
                <a:extLst>
                  <a:ext uri="{0D108BD9-81ED-4DB2-BD59-A6C34878D82A}">
                    <a16:rowId xmlns:a16="http://schemas.microsoft.com/office/drawing/2014/main" val="1616325008"/>
                  </a:ext>
                </a:extLst>
              </a:tr>
              <a:tr h="370840">
                <a:tc>
                  <a:txBody>
                    <a:bodyPr/>
                    <a:lstStyle/>
                    <a:p>
                      <a:r>
                        <a:rPr lang="en-CA" sz="1800" b="0" i="0" kern="1200" dirty="0">
                          <a:solidFill>
                            <a:schemeClr val="dk1"/>
                          </a:solidFill>
                          <a:effectLst/>
                          <a:latin typeface="+mn-lt"/>
                          <a:ea typeface="+mn-ea"/>
                          <a:cs typeface="+mn-cs"/>
                        </a:rPr>
                        <a:t>Ambrosia</a:t>
                      </a:r>
                    </a:p>
                    <a:p>
                      <a:r>
                        <a:rPr lang="en-CA" sz="1800" b="0" i="0" kern="1200" dirty="0">
                          <a:solidFill>
                            <a:schemeClr val="dk1"/>
                          </a:solidFill>
                          <a:effectLst/>
                          <a:latin typeface="+mn-lt"/>
                          <a:ea typeface="+mn-ea"/>
                          <a:cs typeface="+mn-cs"/>
                        </a:rPr>
                        <a:t>non-spur Red Delicious</a:t>
                      </a:r>
                    </a:p>
                    <a:p>
                      <a:r>
                        <a:rPr lang="en-CA" sz="1800" b="0" i="0" kern="1200" dirty="0">
                          <a:solidFill>
                            <a:schemeClr val="dk1"/>
                          </a:solidFill>
                          <a:effectLst/>
                          <a:latin typeface="+mn-lt"/>
                          <a:ea typeface="+mn-ea"/>
                          <a:cs typeface="+mn-cs"/>
                        </a:rPr>
                        <a:t>Idared</a:t>
                      </a:r>
                    </a:p>
                    <a:p>
                      <a:r>
                        <a:rPr lang="en-CA" sz="1800" b="0" i="0" kern="1200" dirty="0">
                          <a:solidFill>
                            <a:schemeClr val="dk1"/>
                          </a:solidFill>
                          <a:effectLst/>
                          <a:latin typeface="+mn-lt"/>
                          <a:ea typeface="+mn-ea"/>
                          <a:cs typeface="+mn-cs"/>
                        </a:rPr>
                        <a:t>Mutsu/Crispin</a:t>
                      </a:r>
                    </a:p>
                    <a:p>
                      <a:r>
                        <a:rPr lang="en-CA" sz="1800" b="0" i="0" kern="1200" dirty="0">
                          <a:solidFill>
                            <a:schemeClr val="dk1"/>
                          </a:solidFill>
                          <a:effectLst/>
                          <a:latin typeface="+mn-lt"/>
                          <a:ea typeface="+mn-ea"/>
                          <a:cs typeface="+mn-cs"/>
                        </a:rPr>
                        <a:t>Jonagold strains</a:t>
                      </a:r>
                    </a:p>
                    <a:p>
                      <a:r>
                        <a:rPr lang="en-CA" sz="1800" b="0" i="0" kern="1200" dirty="0">
                          <a:solidFill>
                            <a:schemeClr val="dk1"/>
                          </a:solidFill>
                          <a:effectLst/>
                          <a:latin typeface="+mn-lt"/>
                          <a:ea typeface="+mn-ea"/>
                          <a:cs typeface="+mn-cs"/>
                        </a:rPr>
                        <a:t>Jerseymac</a:t>
                      </a:r>
                    </a:p>
                    <a:p>
                      <a:r>
                        <a:rPr lang="en-CA" sz="1800" b="0" i="0" kern="1200" dirty="0">
                          <a:solidFill>
                            <a:schemeClr val="dk1"/>
                          </a:solidFill>
                          <a:effectLst/>
                          <a:latin typeface="+mn-lt"/>
                          <a:ea typeface="+mn-ea"/>
                          <a:cs typeface="+mn-cs"/>
                        </a:rPr>
                        <a:t>Honeycrisp</a:t>
                      </a:r>
                    </a:p>
                    <a:p>
                      <a:r>
                        <a:rPr lang="en-CA" sz="1800" b="0" i="0" kern="1200" dirty="0">
                          <a:solidFill>
                            <a:schemeClr val="dk1"/>
                          </a:solidFill>
                          <a:effectLst/>
                          <a:latin typeface="+mn-lt"/>
                          <a:ea typeface="+mn-ea"/>
                          <a:cs typeface="+mn-cs"/>
                        </a:rPr>
                        <a:t>Gingergold</a:t>
                      </a:r>
                    </a:p>
                    <a:p>
                      <a:r>
                        <a:rPr lang="en-CA" sz="1800" b="0" i="0" kern="1200" dirty="0">
                          <a:solidFill>
                            <a:schemeClr val="dk1"/>
                          </a:solidFill>
                          <a:effectLst/>
                          <a:latin typeface="+mn-lt"/>
                          <a:ea typeface="+mn-ea"/>
                          <a:cs typeface="+mn-cs"/>
                        </a:rPr>
                        <a:t>Silken</a:t>
                      </a:r>
                    </a:p>
                    <a:p>
                      <a:r>
                        <a:rPr lang="en-CA" sz="1800" b="0" i="0" kern="1200" dirty="0">
                          <a:solidFill>
                            <a:schemeClr val="dk1"/>
                          </a:solidFill>
                          <a:effectLst/>
                          <a:latin typeface="+mn-lt"/>
                          <a:ea typeface="+mn-ea"/>
                          <a:cs typeface="+mn-cs"/>
                        </a:rPr>
                        <a:t>Creston</a:t>
                      </a:r>
                    </a:p>
                    <a:p>
                      <a:r>
                        <a:rPr lang="en-CA" sz="1800" b="0" i="0" kern="1200" dirty="0">
                          <a:solidFill>
                            <a:schemeClr val="dk1"/>
                          </a:solidFill>
                          <a:effectLst/>
                          <a:latin typeface="+mn-lt"/>
                          <a:ea typeface="+mn-ea"/>
                          <a:cs typeface="+mn-cs"/>
                        </a:rPr>
                        <a:t>Cameo </a:t>
                      </a:r>
                    </a:p>
                    <a:p>
                      <a:r>
                        <a:rPr lang="en-CA" sz="1800" b="0" i="0" kern="1200" dirty="0">
                          <a:solidFill>
                            <a:schemeClr val="dk1"/>
                          </a:solidFill>
                          <a:effectLst/>
                          <a:latin typeface="+mn-lt"/>
                          <a:ea typeface="+mn-ea"/>
                          <a:cs typeface="+mn-cs"/>
                        </a:rPr>
                        <a:t>Golden Supreme</a:t>
                      </a:r>
                      <a:endParaRPr lang="en-CA" dirty="0"/>
                    </a:p>
                  </a:txBody>
                  <a:tcPr/>
                </a:tc>
                <a:tc>
                  <a:txBody>
                    <a:bodyPr/>
                    <a:lstStyle/>
                    <a:p>
                      <a:r>
                        <a:rPr lang="en-US" sz="1800" b="0" i="0" kern="1200" dirty="0">
                          <a:solidFill>
                            <a:schemeClr val="dk1"/>
                          </a:solidFill>
                          <a:effectLst/>
                          <a:latin typeface="+mn-lt"/>
                          <a:ea typeface="+mn-ea"/>
                          <a:cs typeface="+mn-cs"/>
                        </a:rPr>
                        <a:t>Empire</a:t>
                      </a:r>
                    </a:p>
                    <a:p>
                      <a:r>
                        <a:rPr lang="en-US" sz="1800" b="0" i="0" kern="1200" dirty="0">
                          <a:solidFill>
                            <a:schemeClr val="dk1"/>
                          </a:solidFill>
                          <a:effectLst/>
                          <a:latin typeface="+mn-lt"/>
                          <a:ea typeface="+mn-ea"/>
                          <a:cs typeface="+mn-cs"/>
                        </a:rPr>
                        <a:t>McIntosh</a:t>
                      </a:r>
                    </a:p>
                    <a:p>
                      <a:r>
                        <a:rPr lang="en-US" sz="1800" b="0" i="0" kern="1200" dirty="0">
                          <a:solidFill>
                            <a:schemeClr val="dk1"/>
                          </a:solidFill>
                          <a:effectLst/>
                          <a:latin typeface="+mn-lt"/>
                          <a:ea typeface="+mn-ea"/>
                          <a:cs typeface="+mn-cs"/>
                        </a:rPr>
                        <a:t>Northern Spy </a:t>
                      </a:r>
                    </a:p>
                    <a:p>
                      <a:r>
                        <a:rPr lang="en-US" sz="1800" b="0" i="0" kern="1200" dirty="0">
                          <a:solidFill>
                            <a:schemeClr val="dk1"/>
                          </a:solidFill>
                          <a:effectLst/>
                          <a:latin typeface="+mn-lt"/>
                          <a:ea typeface="+mn-ea"/>
                          <a:cs typeface="+mn-cs"/>
                        </a:rPr>
                        <a:t>Cortland</a:t>
                      </a:r>
                      <a:endParaRPr lang="en-CA" dirty="0"/>
                    </a:p>
                  </a:txBody>
                  <a:tcPr/>
                </a:tc>
                <a:tc>
                  <a:txBody>
                    <a:bodyPr/>
                    <a:lstStyle/>
                    <a:p>
                      <a:r>
                        <a:rPr lang="en-CA" sz="1800" b="0" i="0" kern="1200" dirty="0">
                          <a:solidFill>
                            <a:schemeClr val="dk1"/>
                          </a:solidFill>
                          <a:effectLst/>
                          <a:latin typeface="+mn-lt"/>
                          <a:ea typeface="+mn-ea"/>
                          <a:cs typeface="+mn-cs"/>
                        </a:rPr>
                        <a:t>Golden Delicious</a:t>
                      </a:r>
                    </a:p>
                    <a:p>
                      <a:r>
                        <a:rPr lang="en-CA" sz="1800" b="0" i="0" kern="1200" dirty="0">
                          <a:solidFill>
                            <a:schemeClr val="dk1"/>
                          </a:solidFill>
                          <a:effectLst/>
                          <a:latin typeface="+mn-lt"/>
                          <a:ea typeface="+mn-ea"/>
                          <a:cs typeface="+mn-cs"/>
                        </a:rPr>
                        <a:t>Paulared</a:t>
                      </a:r>
                    </a:p>
                    <a:p>
                      <a:r>
                        <a:rPr lang="en-CA" sz="1800" b="0" i="0" kern="1200" dirty="0">
                          <a:solidFill>
                            <a:schemeClr val="dk1"/>
                          </a:solidFill>
                          <a:effectLst/>
                          <a:latin typeface="+mn-lt"/>
                          <a:ea typeface="+mn-ea"/>
                          <a:cs typeface="+mn-cs"/>
                        </a:rPr>
                        <a:t>Gala strains</a:t>
                      </a:r>
                    </a:p>
                    <a:p>
                      <a:r>
                        <a:rPr lang="en-CA" sz="1800" b="0" i="0" kern="1200" dirty="0">
                          <a:solidFill>
                            <a:schemeClr val="dk1"/>
                          </a:solidFill>
                          <a:effectLst/>
                          <a:latin typeface="+mn-lt"/>
                          <a:ea typeface="+mn-ea"/>
                          <a:cs typeface="+mn-cs"/>
                        </a:rPr>
                        <a:t>Fuji</a:t>
                      </a:r>
                    </a:p>
                    <a:p>
                      <a:r>
                        <a:rPr lang="en-CA" sz="1800" b="0" i="0" kern="1200" dirty="0">
                          <a:solidFill>
                            <a:schemeClr val="dk1"/>
                          </a:solidFill>
                          <a:effectLst/>
                          <a:latin typeface="+mn-lt"/>
                          <a:ea typeface="+mn-ea"/>
                          <a:cs typeface="+mn-cs"/>
                        </a:rPr>
                        <a:t>Goldrush</a:t>
                      </a:r>
                    </a:p>
                    <a:p>
                      <a:r>
                        <a:rPr lang="en-CA" sz="1800" b="0" i="0" kern="1200" dirty="0">
                          <a:solidFill>
                            <a:schemeClr val="dk1"/>
                          </a:solidFill>
                          <a:effectLst/>
                          <a:latin typeface="+mn-lt"/>
                          <a:ea typeface="+mn-ea"/>
                          <a:cs typeface="+mn-cs"/>
                        </a:rPr>
                        <a:t>Spartan</a:t>
                      </a:r>
                    </a:p>
                    <a:p>
                      <a:r>
                        <a:rPr lang="en-CA" sz="1800" b="0" i="0" kern="1200" dirty="0">
                          <a:solidFill>
                            <a:schemeClr val="dk1"/>
                          </a:solidFill>
                          <a:effectLst/>
                          <a:latin typeface="+mn-lt"/>
                          <a:ea typeface="+mn-ea"/>
                          <a:cs typeface="+mn-cs"/>
                        </a:rPr>
                        <a:t>Wealthy</a:t>
                      </a:r>
                    </a:p>
                    <a:p>
                      <a:r>
                        <a:rPr lang="en-CA" sz="1800" b="0" i="0" kern="1200" dirty="0">
                          <a:solidFill>
                            <a:schemeClr val="dk1"/>
                          </a:solidFill>
                          <a:effectLst/>
                          <a:latin typeface="+mn-lt"/>
                          <a:ea typeface="+mn-ea"/>
                          <a:cs typeface="+mn-cs"/>
                        </a:rPr>
                        <a:t>spur-type McIntosh </a:t>
                      </a:r>
                    </a:p>
                    <a:p>
                      <a:r>
                        <a:rPr lang="en-CA" sz="1800" b="0" i="0" kern="1200" dirty="0">
                          <a:solidFill>
                            <a:schemeClr val="dk1"/>
                          </a:solidFill>
                          <a:effectLst/>
                          <a:latin typeface="+mn-lt"/>
                          <a:ea typeface="+mn-ea"/>
                          <a:cs typeface="+mn-cs"/>
                        </a:rPr>
                        <a:t>spur-type Red Delicious.</a:t>
                      </a:r>
                      <a:endParaRPr lang="en-CA" dirty="0"/>
                    </a:p>
                  </a:txBody>
                  <a:tcPr/>
                </a:tc>
                <a:extLst>
                  <a:ext uri="{0D108BD9-81ED-4DB2-BD59-A6C34878D82A}">
                    <a16:rowId xmlns:a16="http://schemas.microsoft.com/office/drawing/2014/main" val="2694017863"/>
                  </a:ext>
                </a:extLst>
              </a:tr>
            </a:tbl>
          </a:graphicData>
        </a:graphic>
      </p:graphicFrame>
      <p:sp>
        <p:nvSpPr>
          <p:cNvPr id="4" name="Slide Number Placeholder 3">
            <a:extLst>
              <a:ext uri="{FF2B5EF4-FFF2-40B4-BE49-F238E27FC236}">
                <a16:creationId xmlns:a16="http://schemas.microsoft.com/office/drawing/2014/main" id="{3B84E605-28BA-4FED-B202-11D1518A690D}"/>
              </a:ext>
            </a:extLst>
          </p:cNvPr>
          <p:cNvSpPr>
            <a:spLocks noGrp="1"/>
          </p:cNvSpPr>
          <p:nvPr>
            <p:ph type="sldNum" sz="quarter" idx="12"/>
          </p:nvPr>
        </p:nvSpPr>
        <p:spPr/>
        <p:txBody>
          <a:bodyPr/>
          <a:lstStyle/>
          <a:p>
            <a:pPr>
              <a:defRPr/>
            </a:pPr>
            <a:fld id="{0E3A8D62-5CAA-4384-A137-D3B365E661D5}" type="slidenum">
              <a:rPr lang="en-US" smtClean="0"/>
              <a:pPr>
                <a:defRPr/>
              </a:pPr>
              <a:t>35</a:t>
            </a:fld>
            <a:endParaRPr lang="en-US" dirty="0"/>
          </a:p>
        </p:txBody>
      </p:sp>
      <p:sp>
        <p:nvSpPr>
          <p:cNvPr id="6" name="TextBox 5">
            <a:extLst>
              <a:ext uri="{FF2B5EF4-FFF2-40B4-BE49-F238E27FC236}">
                <a16:creationId xmlns:a16="http://schemas.microsoft.com/office/drawing/2014/main" id="{A0E5AAA0-B576-440C-A442-08F201FD17BC}"/>
              </a:ext>
            </a:extLst>
          </p:cNvPr>
          <p:cNvSpPr txBox="1"/>
          <p:nvPr/>
        </p:nvSpPr>
        <p:spPr>
          <a:xfrm>
            <a:off x="708917" y="5609690"/>
            <a:ext cx="7094250" cy="338554"/>
          </a:xfrm>
          <a:prstGeom prst="rect">
            <a:avLst/>
          </a:prstGeom>
          <a:noFill/>
        </p:spPr>
        <p:txBody>
          <a:bodyPr wrap="none" rtlCol="0">
            <a:spAutoFit/>
          </a:bodyPr>
          <a:lstStyle/>
          <a:p>
            <a:r>
              <a:rPr lang="en-CA" sz="1600" dirty="0"/>
              <a:t>Source: http://www.omafra.gov.on.ca/english/crops/hort/thinning.htm#apples</a:t>
            </a:r>
          </a:p>
        </p:txBody>
      </p:sp>
    </p:spTree>
    <p:extLst>
      <p:ext uri="{BB962C8B-B14F-4D97-AF65-F5344CB8AC3E}">
        <p14:creationId xmlns:p14="http://schemas.microsoft.com/office/powerpoint/2010/main" val="1044053943"/>
      </p:ext>
    </p:extLst>
  </p:cSld>
  <p:clrMapOvr>
    <a:masterClrMapping/>
  </p:clrMapOvr>
  <p:transition spd="med">
    <p:cover dir="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56CDF-03CB-4BAD-A39D-8F36E4036643}"/>
              </a:ext>
            </a:extLst>
          </p:cNvPr>
          <p:cNvSpPr>
            <a:spLocks noGrp="1"/>
          </p:cNvSpPr>
          <p:nvPr>
            <p:ph type="title"/>
          </p:nvPr>
        </p:nvSpPr>
        <p:spPr>
          <a:xfrm>
            <a:off x="857760" y="213189"/>
            <a:ext cx="8824121" cy="1088486"/>
          </a:xfrm>
        </p:spPr>
        <p:txBody>
          <a:bodyPr>
            <a:normAutofit/>
          </a:bodyPr>
          <a:lstStyle/>
          <a:p>
            <a:r>
              <a:rPr lang="en-CA" sz="3600" dirty="0"/>
              <a:t>Thinning with 6-BA and Carbaryl</a:t>
            </a:r>
          </a:p>
        </p:txBody>
      </p:sp>
      <p:sp>
        <p:nvSpPr>
          <p:cNvPr id="4" name="Slide Number Placeholder 3">
            <a:extLst>
              <a:ext uri="{FF2B5EF4-FFF2-40B4-BE49-F238E27FC236}">
                <a16:creationId xmlns:a16="http://schemas.microsoft.com/office/drawing/2014/main" id="{F29ED445-8D55-47A3-8422-97E495AD3D90}"/>
              </a:ext>
            </a:extLst>
          </p:cNvPr>
          <p:cNvSpPr>
            <a:spLocks noGrp="1"/>
          </p:cNvSpPr>
          <p:nvPr>
            <p:ph type="sldNum" sz="quarter" idx="12"/>
          </p:nvPr>
        </p:nvSpPr>
        <p:spPr/>
        <p:txBody>
          <a:bodyPr/>
          <a:lstStyle/>
          <a:p>
            <a:pPr>
              <a:defRPr/>
            </a:pPr>
            <a:fld id="{0E3A8D62-5CAA-4384-A137-D3B365E661D5}" type="slidenum">
              <a:rPr lang="en-US" smtClean="0"/>
              <a:pPr>
                <a:defRPr/>
              </a:pPr>
              <a:t>36</a:t>
            </a:fld>
            <a:endParaRPr lang="en-US" dirty="0"/>
          </a:p>
        </p:txBody>
      </p:sp>
      <p:pic>
        <p:nvPicPr>
          <p:cNvPr id="6" name="Picture 5">
            <a:extLst>
              <a:ext uri="{FF2B5EF4-FFF2-40B4-BE49-F238E27FC236}">
                <a16:creationId xmlns:a16="http://schemas.microsoft.com/office/drawing/2014/main" id="{064C0148-EBE8-DA4D-6125-5757D976C252}"/>
              </a:ext>
            </a:extLst>
          </p:cNvPr>
          <p:cNvPicPr>
            <a:picLocks noChangeAspect="1"/>
          </p:cNvPicPr>
          <p:nvPr/>
        </p:nvPicPr>
        <p:blipFill>
          <a:blip r:embed="rId2"/>
          <a:stretch>
            <a:fillRect/>
          </a:stretch>
        </p:blipFill>
        <p:spPr>
          <a:xfrm>
            <a:off x="2343214" y="1221328"/>
            <a:ext cx="5197896" cy="4835576"/>
          </a:xfrm>
          <a:prstGeom prst="rect">
            <a:avLst/>
          </a:prstGeom>
        </p:spPr>
      </p:pic>
      <p:sp>
        <p:nvSpPr>
          <p:cNvPr id="7" name="TextBox 6">
            <a:extLst>
              <a:ext uri="{FF2B5EF4-FFF2-40B4-BE49-F238E27FC236}">
                <a16:creationId xmlns:a16="http://schemas.microsoft.com/office/drawing/2014/main" id="{1EE0D63E-692F-24AA-2404-5308885A41E3}"/>
              </a:ext>
            </a:extLst>
          </p:cNvPr>
          <p:cNvSpPr txBox="1"/>
          <p:nvPr/>
        </p:nvSpPr>
        <p:spPr>
          <a:xfrm>
            <a:off x="2549562" y="6174889"/>
            <a:ext cx="5099125" cy="276999"/>
          </a:xfrm>
          <a:prstGeom prst="rect">
            <a:avLst/>
          </a:prstGeom>
          <a:noFill/>
        </p:spPr>
        <p:txBody>
          <a:bodyPr wrap="square" rtlCol="0">
            <a:spAutoFit/>
          </a:bodyPr>
          <a:lstStyle/>
          <a:p>
            <a:r>
              <a:rPr lang="en-CA" sz="1200" dirty="0"/>
              <a:t>http://omafra.gov.on.ca/english/crops/hort/thinning.htm#apples</a:t>
            </a:r>
          </a:p>
        </p:txBody>
      </p:sp>
    </p:spTree>
    <p:extLst>
      <p:ext uri="{BB962C8B-B14F-4D97-AF65-F5344CB8AC3E}">
        <p14:creationId xmlns:p14="http://schemas.microsoft.com/office/powerpoint/2010/main" val="441071124"/>
      </p:ext>
    </p:extLst>
  </p:cSld>
  <p:clrMapOvr>
    <a:masterClrMapping/>
  </p:clrMapOvr>
  <p:transition spd="med">
    <p:cover dir="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FD7C87-A3B5-9F79-943B-805FAF8875A6}"/>
              </a:ext>
            </a:extLst>
          </p:cNvPr>
          <p:cNvPicPr>
            <a:picLocks noChangeAspect="1"/>
          </p:cNvPicPr>
          <p:nvPr/>
        </p:nvPicPr>
        <p:blipFill>
          <a:blip r:embed="rId2"/>
          <a:stretch>
            <a:fillRect/>
          </a:stretch>
        </p:blipFill>
        <p:spPr>
          <a:xfrm>
            <a:off x="762622" y="683618"/>
            <a:ext cx="8564258" cy="5803243"/>
          </a:xfrm>
          <a:prstGeom prst="rect">
            <a:avLst/>
          </a:prstGeom>
        </p:spPr>
      </p:pic>
      <p:sp>
        <p:nvSpPr>
          <p:cNvPr id="2" name="Title 1">
            <a:extLst>
              <a:ext uri="{FF2B5EF4-FFF2-40B4-BE49-F238E27FC236}">
                <a16:creationId xmlns:a16="http://schemas.microsoft.com/office/drawing/2014/main" id="{857D5C4C-8D2B-9013-44CC-342CBC62EB8C}"/>
              </a:ext>
            </a:extLst>
          </p:cNvPr>
          <p:cNvSpPr>
            <a:spLocks noGrp="1"/>
          </p:cNvSpPr>
          <p:nvPr>
            <p:ph type="title"/>
          </p:nvPr>
        </p:nvSpPr>
        <p:spPr>
          <a:xfrm>
            <a:off x="514350" y="-114172"/>
            <a:ext cx="9258300" cy="1143000"/>
          </a:xfrm>
        </p:spPr>
        <p:txBody>
          <a:bodyPr/>
          <a:lstStyle/>
          <a:p>
            <a:r>
              <a:rPr lang="en-CA" dirty="0"/>
              <a:t>Thinning recommendations by cultivar</a:t>
            </a:r>
          </a:p>
        </p:txBody>
      </p:sp>
      <p:sp>
        <p:nvSpPr>
          <p:cNvPr id="3" name="Content Placeholder 2">
            <a:extLst>
              <a:ext uri="{FF2B5EF4-FFF2-40B4-BE49-F238E27FC236}">
                <a16:creationId xmlns:a16="http://schemas.microsoft.com/office/drawing/2014/main" id="{DDEF3A11-658E-7853-A9F8-E75A859FAE42}"/>
              </a:ext>
            </a:extLst>
          </p:cNvPr>
          <p:cNvSpPr>
            <a:spLocks noGrp="1"/>
          </p:cNvSpPr>
          <p:nvPr>
            <p:ph idx="1"/>
          </p:nvPr>
        </p:nvSpPr>
        <p:spPr/>
        <p:txBody>
          <a:bodyPr/>
          <a:lstStyle/>
          <a:p>
            <a:endParaRPr lang="en-CA" dirty="0"/>
          </a:p>
        </p:txBody>
      </p:sp>
      <p:sp>
        <p:nvSpPr>
          <p:cNvPr id="4" name="Slide Number Placeholder 3">
            <a:extLst>
              <a:ext uri="{FF2B5EF4-FFF2-40B4-BE49-F238E27FC236}">
                <a16:creationId xmlns:a16="http://schemas.microsoft.com/office/drawing/2014/main" id="{B7EBAEB7-E907-68EE-B0F9-4B496A273947}"/>
              </a:ext>
            </a:extLst>
          </p:cNvPr>
          <p:cNvSpPr>
            <a:spLocks noGrp="1"/>
          </p:cNvSpPr>
          <p:nvPr>
            <p:ph type="sldNum" sz="quarter" idx="12"/>
          </p:nvPr>
        </p:nvSpPr>
        <p:spPr/>
        <p:txBody>
          <a:bodyPr/>
          <a:lstStyle/>
          <a:p>
            <a:pPr>
              <a:defRPr/>
            </a:pPr>
            <a:fld id="{0E3A8D62-5CAA-4384-A137-D3B365E661D5}" type="slidenum">
              <a:rPr lang="en-US" smtClean="0"/>
              <a:pPr>
                <a:defRPr/>
              </a:pPr>
              <a:t>37</a:t>
            </a:fld>
            <a:endParaRPr lang="en-US" dirty="0"/>
          </a:p>
        </p:txBody>
      </p:sp>
      <p:sp>
        <p:nvSpPr>
          <p:cNvPr id="7" name="TextBox 6">
            <a:extLst>
              <a:ext uri="{FF2B5EF4-FFF2-40B4-BE49-F238E27FC236}">
                <a16:creationId xmlns:a16="http://schemas.microsoft.com/office/drawing/2014/main" id="{5DF153E1-DD49-FC06-9B81-F9BCFA54C3F2}"/>
              </a:ext>
            </a:extLst>
          </p:cNvPr>
          <p:cNvSpPr txBox="1"/>
          <p:nvPr/>
        </p:nvSpPr>
        <p:spPr>
          <a:xfrm>
            <a:off x="514350" y="6486861"/>
            <a:ext cx="8812530" cy="338554"/>
          </a:xfrm>
          <a:prstGeom prst="rect">
            <a:avLst/>
          </a:prstGeom>
          <a:noFill/>
        </p:spPr>
        <p:txBody>
          <a:bodyPr wrap="square" rtlCol="0">
            <a:spAutoFit/>
          </a:bodyPr>
          <a:lstStyle/>
          <a:p>
            <a:r>
              <a:rPr lang="en-CA" sz="1600" dirty="0"/>
              <a:t>http://omafra.gov.on.ca/english/crops/pub360/pub360A.pdf</a:t>
            </a:r>
          </a:p>
        </p:txBody>
      </p:sp>
    </p:spTree>
    <p:extLst>
      <p:ext uri="{BB962C8B-B14F-4D97-AF65-F5344CB8AC3E}">
        <p14:creationId xmlns:p14="http://schemas.microsoft.com/office/powerpoint/2010/main" val="1352020311"/>
      </p:ext>
    </p:extLst>
  </p:cSld>
  <p:clrMapOvr>
    <a:masterClrMapping/>
  </p:clrMapOvr>
  <p:transition spd="med">
    <p:cover dir="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ass, sky, outdoor, road&#10;&#10;Description automatically generated">
            <a:extLst>
              <a:ext uri="{FF2B5EF4-FFF2-40B4-BE49-F238E27FC236}">
                <a16:creationId xmlns:a16="http://schemas.microsoft.com/office/drawing/2014/main" id="{355F4CD9-E3AD-1D72-63E6-14D23D46F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1"/>
          </a:xfrm>
          <a:prstGeom prst="rect">
            <a:avLst/>
          </a:prstGeom>
        </p:spPr>
      </p:pic>
      <p:sp>
        <p:nvSpPr>
          <p:cNvPr id="2" name="Title 1">
            <a:extLst>
              <a:ext uri="{FF2B5EF4-FFF2-40B4-BE49-F238E27FC236}">
                <a16:creationId xmlns:a16="http://schemas.microsoft.com/office/drawing/2014/main" id="{B9F72620-6155-3746-9535-1ECC77CDC9DB}"/>
              </a:ext>
            </a:extLst>
          </p:cNvPr>
          <p:cNvSpPr>
            <a:spLocks noGrp="1"/>
          </p:cNvSpPr>
          <p:nvPr>
            <p:ph type="title"/>
          </p:nvPr>
        </p:nvSpPr>
        <p:spPr/>
        <p:txBody>
          <a:bodyPr/>
          <a:lstStyle/>
          <a:p>
            <a:r>
              <a:rPr lang="en-CA" dirty="0">
                <a:solidFill>
                  <a:schemeClr val="bg1"/>
                </a:solidFill>
              </a:rPr>
              <a:t>Further Reading </a:t>
            </a:r>
          </a:p>
        </p:txBody>
      </p:sp>
      <p:sp>
        <p:nvSpPr>
          <p:cNvPr id="3" name="Content Placeholder 2">
            <a:extLst>
              <a:ext uri="{FF2B5EF4-FFF2-40B4-BE49-F238E27FC236}">
                <a16:creationId xmlns:a16="http://schemas.microsoft.com/office/drawing/2014/main" id="{84234A25-94E2-CCDE-BA73-3A857183E455}"/>
              </a:ext>
            </a:extLst>
          </p:cNvPr>
          <p:cNvSpPr>
            <a:spLocks noGrp="1"/>
          </p:cNvSpPr>
          <p:nvPr>
            <p:ph sz="half" idx="1"/>
          </p:nvPr>
        </p:nvSpPr>
        <p:spPr>
          <a:xfrm>
            <a:off x="303779" y="1255961"/>
            <a:ext cx="9679442" cy="4963913"/>
          </a:xfrm>
          <a:solidFill>
            <a:schemeClr val="bg1">
              <a:alpha val="74000"/>
            </a:schemeClr>
          </a:solidFill>
        </p:spPr>
        <p:txBody>
          <a:bodyPr>
            <a:normAutofit fontScale="92500" lnSpcReduction="10000"/>
          </a:bodyPr>
          <a:lstStyle/>
          <a:p>
            <a:r>
              <a:rPr lang="en-CA" sz="1800" dirty="0"/>
              <a:t>Clements, J.,  Cowgill, W. 2021. </a:t>
            </a:r>
            <a:r>
              <a:rPr lang="en-US" sz="1800" dirty="0"/>
              <a:t>Precision Crop-load Management of Honeycrisp: Flower Bud Identification and Precision Pruning. FruitNotes 86:8-10</a:t>
            </a:r>
          </a:p>
          <a:p>
            <a:r>
              <a:rPr lang="en-US" sz="1800" dirty="0"/>
              <a:t>Clements, J. 2022. Fruit Growth ‘Apple Fruit Set Predictor’ app. FruitNotes 88:7-9</a:t>
            </a:r>
          </a:p>
          <a:p>
            <a:r>
              <a:rPr lang="en-US" sz="1800" dirty="0"/>
              <a:t>Clements, J. N.D. Predicting fruit set using the fruitlet growth rate model. [online]. </a:t>
            </a:r>
            <a:r>
              <a:rPr lang="en-US" sz="1800" dirty="0">
                <a:hlinkClick r:id="rId3">
                  <a:extLst>
                    <a:ext uri="{A12FA001-AC4F-418D-AE19-62706E023703}">
                      <ahyp:hlinkClr xmlns:ahyp="http://schemas.microsoft.com/office/drawing/2018/hyperlinkcolor" val="tx"/>
                    </a:ext>
                  </a:extLst>
                </a:hlinkClick>
              </a:rPr>
              <a:t>https://ag.umass.edu/fruit/fact-sheets/hrt-recipe-predicting-fruit-set-using-fruitlet-growth-rate-model</a:t>
            </a:r>
            <a:r>
              <a:rPr lang="en-US" sz="1800" dirty="0"/>
              <a:t> (accessed Feb 28, 2023)</a:t>
            </a:r>
          </a:p>
          <a:p>
            <a:r>
              <a:rPr lang="en-US" sz="1800" dirty="0"/>
              <a:t>Cline, J. 2020. Blossom Thinning Apples with ATS and Lime Sulphur. Orchard Network 24(2):6-8 </a:t>
            </a:r>
            <a:r>
              <a:rPr lang="en-US" sz="1800" dirty="0">
                <a:hlinkClick r:id="rId4">
                  <a:extLst>
                    <a:ext uri="{A12FA001-AC4F-418D-AE19-62706E023703}">
                      <ahyp:hlinkClr xmlns:ahyp="http://schemas.microsoft.com/office/drawing/2018/hyperlinkcolor" val="tx"/>
                    </a:ext>
                  </a:extLst>
                </a:hlinkClick>
              </a:rPr>
              <a:t>https://onfruit.ca/wp-content/uploads/2021/01/2020_02_Apr.pdf</a:t>
            </a:r>
            <a:r>
              <a:rPr lang="en-US" sz="1800" dirty="0"/>
              <a:t> </a:t>
            </a:r>
          </a:p>
          <a:p>
            <a:r>
              <a:rPr lang="en-US" sz="1800" dirty="0"/>
              <a:t>Cline, J. 2021. Preliminary Results of Blossom Thinning with Lime Sulphur and ATS 25(2):10-14 </a:t>
            </a:r>
            <a:r>
              <a:rPr lang="en-US" sz="1800" dirty="0">
                <a:hlinkClick r:id="rId5"/>
              </a:rPr>
              <a:t>https://onfruit.ca/wp-content/uploads/2021/05/2021_02_Apr.pdf</a:t>
            </a:r>
            <a:r>
              <a:rPr lang="en-US" sz="1800" dirty="0"/>
              <a:t> </a:t>
            </a:r>
          </a:p>
          <a:p>
            <a:r>
              <a:rPr lang="en-US" sz="1800" dirty="0"/>
              <a:t>Greene, D.W., Lakso, A.N., Robinson, T.L. and Schwallier, P., 2013. Development of a fruitlet growth model to predict thinner response on apples. HortScience, 48(5):584-587.</a:t>
            </a:r>
          </a:p>
          <a:p>
            <a:r>
              <a:rPr lang="en-US" sz="1800" dirty="0"/>
              <a:t>Hillmann, L., L. Gonzalez Nieto, T. Kon, S. Musacchi, T. Robinson, S. Serra, and T. Einhorn. 2022. A modified apple fruit set prediction model to guide repeat thinner applications. New York Fruit Quarterly 30(2): 4-6</a:t>
            </a:r>
          </a:p>
          <a:p>
            <a:r>
              <a:rPr lang="en-US" sz="1800" dirty="0"/>
              <a:t>Miranda Sazo, M and Robinson, T.  2023. Intentional Delay of Dormant Pruning for ‘Honeycrisp’ &amp; Other Important Biennial Cultivars (Fuji). [online]. </a:t>
            </a:r>
            <a:r>
              <a:rPr lang="en-US" sz="1800" dirty="0">
                <a:hlinkClick r:id="rId6"/>
              </a:rPr>
              <a:t>https://blogs.cornell.edu/enychp/tree-fruit/apples/tree-fruit-blog-intentional-delay-of-dormant-pruning-for-honeycrisp-other-important-biennial-cultivars-fuji/</a:t>
            </a:r>
            <a:r>
              <a:rPr lang="en-CA" sz="1800" dirty="0"/>
              <a:t> (accessed March 3, 2023)</a:t>
            </a:r>
            <a:endParaRPr lang="en-US" sz="1800" dirty="0"/>
          </a:p>
        </p:txBody>
      </p:sp>
      <p:sp>
        <p:nvSpPr>
          <p:cNvPr id="5" name="Slide Number Placeholder 4">
            <a:extLst>
              <a:ext uri="{FF2B5EF4-FFF2-40B4-BE49-F238E27FC236}">
                <a16:creationId xmlns:a16="http://schemas.microsoft.com/office/drawing/2014/main" id="{32B388BF-EB50-29F6-80DC-D18AE4670FFD}"/>
              </a:ext>
            </a:extLst>
          </p:cNvPr>
          <p:cNvSpPr>
            <a:spLocks noGrp="1"/>
          </p:cNvSpPr>
          <p:nvPr>
            <p:ph type="sldNum" sz="quarter" idx="12"/>
          </p:nvPr>
        </p:nvSpPr>
        <p:spPr/>
        <p:txBody>
          <a:bodyPr/>
          <a:lstStyle/>
          <a:p>
            <a:pPr>
              <a:defRPr/>
            </a:pPr>
            <a:fld id="{A1EC4411-6DBA-4C49-B078-0C5DCE0EB64A}" type="slidenum">
              <a:rPr lang="en-US" smtClean="0"/>
              <a:pPr>
                <a:defRPr/>
              </a:pPr>
              <a:t>38</a:t>
            </a:fld>
            <a:endParaRPr lang="en-US" dirty="0"/>
          </a:p>
        </p:txBody>
      </p:sp>
    </p:spTree>
    <p:extLst>
      <p:ext uri="{BB962C8B-B14F-4D97-AF65-F5344CB8AC3E}">
        <p14:creationId xmlns:p14="http://schemas.microsoft.com/office/powerpoint/2010/main" val="1435163415"/>
      </p:ext>
    </p:extLst>
  </p:cSld>
  <p:clrMapOvr>
    <a:masterClrMapping/>
  </p:clrMapOvr>
  <p:transition spd="med">
    <p:cover dir="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14BF20EC-989C-405D-9558-A0034AF9BA0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0287000" cy="6858001"/>
          </a:xfrm>
        </p:spPr>
      </p:pic>
      <p:sp>
        <p:nvSpPr>
          <p:cNvPr id="4" name="Slide Number Placeholder 3">
            <a:extLst>
              <a:ext uri="{FF2B5EF4-FFF2-40B4-BE49-F238E27FC236}">
                <a16:creationId xmlns:a16="http://schemas.microsoft.com/office/drawing/2014/main" id="{19F0906D-3883-46E8-99C7-CDFF1328E056}"/>
              </a:ext>
            </a:extLst>
          </p:cNvPr>
          <p:cNvSpPr>
            <a:spLocks noGrp="1"/>
          </p:cNvSpPr>
          <p:nvPr>
            <p:ph type="sldNum" sz="quarter" idx="12"/>
          </p:nvPr>
        </p:nvSpPr>
        <p:spPr>
          <a:xfrm>
            <a:off x="7372350" y="6356375"/>
            <a:ext cx="2400300" cy="365125"/>
          </a:xfrm>
        </p:spPr>
        <p:txBody>
          <a:bodyPr/>
          <a:lstStyle/>
          <a:p>
            <a:pPr>
              <a:defRPr/>
            </a:pPr>
            <a:fld id="{0E3A8D62-5CAA-4384-A137-D3B365E661D5}" type="slidenum">
              <a:rPr lang="en-US" smtClean="0"/>
              <a:pPr>
                <a:defRPr/>
              </a:pPr>
              <a:t>39</a:t>
            </a:fld>
            <a:endParaRPr lang="en-US" dirty="0"/>
          </a:p>
        </p:txBody>
      </p:sp>
      <p:sp>
        <p:nvSpPr>
          <p:cNvPr id="7" name="Rectangle 2">
            <a:extLst>
              <a:ext uri="{FF2B5EF4-FFF2-40B4-BE49-F238E27FC236}">
                <a16:creationId xmlns:a16="http://schemas.microsoft.com/office/drawing/2014/main" id="{E8943BAD-4A82-4220-A2C0-9728D69D88F2}"/>
              </a:ext>
            </a:extLst>
          </p:cNvPr>
          <p:cNvSpPr txBox="1">
            <a:spLocks noChangeArrowheads="1"/>
          </p:cNvSpPr>
          <p:nvPr/>
        </p:nvSpPr>
        <p:spPr>
          <a:xfrm>
            <a:off x="844900" y="171790"/>
            <a:ext cx="8341744" cy="1147053"/>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buClrTx/>
              <a:buSzTx/>
              <a:buFontTx/>
            </a:pPr>
            <a:r>
              <a:rPr lang="en-CA" b="1" dirty="0">
                <a:solidFill>
                  <a:schemeClr val="bg1"/>
                </a:solidFill>
              </a:rPr>
              <a:t>Acknowledgements</a:t>
            </a:r>
          </a:p>
        </p:txBody>
      </p:sp>
      <p:sp>
        <p:nvSpPr>
          <p:cNvPr id="8" name="Content Placeholder 1">
            <a:extLst>
              <a:ext uri="{FF2B5EF4-FFF2-40B4-BE49-F238E27FC236}">
                <a16:creationId xmlns:a16="http://schemas.microsoft.com/office/drawing/2014/main" id="{480FDBE7-6406-4A48-83D0-26226B4066CB}"/>
              </a:ext>
            </a:extLst>
          </p:cNvPr>
          <p:cNvSpPr txBox="1">
            <a:spLocks/>
          </p:cNvSpPr>
          <p:nvPr/>
        </p:nvSpPr>
        <p:spPr>
          <a:xfrm>
            <a:off x="4730262" y="1674260"/>
            <a:ext cx="5042388" cy="48283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ClrTx/>
              <a:buSzTx/>
              <a:buNone/>
            </a:pPr>
            <a:r>
              <a:rPr lang="en-CA" sz="2400" dirty="0">
                <a:solidFill>
                  <a:schemeClr val="bg1"/>
                </a:solidFill>
              </a:rPr>
              <a:t>Cathy Baker, Research Technician</a:t>
            </a:r>
          </a:p>
          <a:p>
            <a:pPr marL="0" indent="0" fontAlgn="auto">
              <a:spcAft>
                <a:spcPts val="0"/>
              </a:spcAft>
              <a:buClrTx/>
              <a:buSzTx/>
              <a:buNone/>
            </a:pPr>
            <a:r>
              <a:rPr lang="en-CA" sz="2400" dirty="0">
                <a:solidFill>
                  <a:schemeClr val="bg1"/>
                </a:solidFill>
              </a:rPr>
              <a:t>Mandy Beneff, Research Technician</a:t>
            </a:r>
          </a:p>
          <a:p>
            <a:pPr marL="0" indent="0" fontAlgn="auto">
              <a:spcAft>
                <a:spcPts val="0"/>
              </a:spcAft>
              <a:buClrTx/>
              <a:buSzTx/>
              <a:buNone/>
            </a:pPr>
            <a:r>
              <a:rPr lang="en-CA" sz="2400" dirty="0">
                <a:solidFill>
                  <a:schemeClr val="bg1"/>
                </a:solidFill>
              </a:rPr>
              <a:t>Graduate Students</a:t>
            </a:r>
          </a:p>
          <a:p>
            <a:pPr marL="0" indent="0" fontAlgn="auto">
              <a:spcAft>
                <a:spcPts val="0"/>
              </a:spcAft>
              <a:buClrTx/>
              <a:buSzTx/>
              <a:buNone/>
            </a:pPr>
            <a:r>
              <a:rPr lang="en-CA" sz="2400" dirty="0">
                <a:solidFill>
                  <a:schemeClr val="bg1"/>
                </a:solidFill>
              </a:rPr>
              <a:t>Ontario Apple Growers</a:t>
            </a:r>
          </a:p>
          <a:p>
            <a:pPr marL="0" indent="0" fontAlgn="auto">
              <a:spcAft>
                <a:spcPts val="0"/>
              </a:spcAft>
              <a:buClrTx/>
              <a:buSzTx/>
              <a:buNone/>
            </a:pPr>
            <a:r>
              <a:rPr lang="en-CA" sz="2400" dirty="0">
                <a:solidFill>
                  <a:schemeClr val="bg1"/>
                </a:solidFill>
              </a:rPr>
              <a:t>Ontario Agri-Food Innovation Alliance Research Program</a:t>
            </a:r>
          </a:p>
          <a:p>
            <a:pPr marL="0" indent="0" fontAlgn="auto">
              <a:spcAft>
                <a:spcPts val="0"/>
              </a:spcAft>
              <a:buClrTx/>
              <a:buSzTx/>
              <a:buNone/>
            </a:pPr>
            <a:endParaRPr lang="en-CA" sz="2400" dirty="0">
              <a:solidFill>
                <a:schemeClr val="bg1"/>
              </a:solidFill>
            </a:endParaRPr>
          </a:p>
          <a:p>
            <a:pPr marL="0" indent="0" fontAlgn="auto">
              <a:spcAft>
                <a:spcPts val="0"/>
              </a:spcAft>
              <a:buClrTx/>
              <a:buSzTx/>
              <a:buNone/>
            </a:pPr>
            <a:endParaRPr lang="en-US" sz="2400" dirty="0">
              <a:solidFill>
                <a:schemeClr val="bg1"/>
              </a:solidFill>
            </a:endParaRPr>
          </a:p>
        </p:txBody>
      </p:sp>
      <p:pic>
        <p:nvPicPr>
          <p:cNvPr id="5122" name="Picture 2" descr="Ontario Apple Growers Logo">
            <a:extLst>
              <a:ext uri="{FF2B5EF4-FFF2-40B4-BE49-F238E27FC236}">
                <a16:creationId xmlns:a16="http://schemas.microsoft.com/office/drawing/2014/main" id="{CB23906F-719D-47D1-AF1D-ECC472014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262" y="4826184"/>
            <a:ext cx="16002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niversity of Guelph Cornerstone with IMPROVE LIFE. tagline to right">
            <a:extLst>
              <a:ext uri="{FF2B5EF4-FFF2-40B4-BE49-F238E27FC236}">
                <a16:creationId xmlns:a16="http://schemas.microsoft.com/office/drawing/2014/main" id="{C7137856-AB0F-41A9-88AA-FBFC34EC7C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2927" y="4843769"/>
            <a:ext cx="3059723" cy="161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487861"/>
      </p:ext>
    </p:extLst>
  </p:cSld>
  <p:clrMapOvr>
    <a:masterClrMapping/>
  </p:clrMapOvr>
  <p:transition spd="med">
    <p:cover dir="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normAutofit fontScale="90000"/>
          </a:bodyPr>
          <a:lstStyle/>
          <a:p>
            <a:pPr algn="ctr"/>
            <a:r>
              <a:rPr lang="en-US" sz="3600" dirty="0"/>
              <a:t>The shift toward hedgerow orchard systems provides new crop load management opportunities  </a:t>
            </a:r>
          </a:p>
        </p:txBody>
      </p:sp>
      <p:sp>
        <p:nvSpPr>
          <p:cNvPr id="17410" name="Slide Number Placeholder 4"/>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defRPr/>
            </a:pPr>
            <a:fld id="{2C239957-3686-4B78-92E9-23E762D7B684}" type="slidenum">
              <a:rPr lang="en-US" sz="1600"/>
              <a:pPr>
                <a:defRPr/>
              </a:pPr>
              <a:t>4</a:t>
            </a:fld>
            <a:endParaRPr lang="en-US" sz="1600" dirty="0"/>
          </a:p>
        </p:txBody>
      </p:sp>
      <p:pic>
        <p:nvPicPr>
          <p:cNvPr id="2458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255" y="2239227"/>
            <a:ext cx="4437932" cy="295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256" y="2309161"/>
            <a:ext cx="4734954" cy="281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4761187" y="3547241"/>
            <a:ext cx="550069" cy="171113"/>
          </a:xfrm>
          <a:prstGeom prst="rightArrow">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dirty="0"/>
          </a:p>
        </p:txBody>
      </p:sp>
      <p:sp>
        <p:nvSpPr>
          <p:cNvPr id="11" name="Content Placeholder 2"/>
          <p:cNvSpPr txBox="1">
            <a:spLocks/>
          </p:cNvSpPr>
          <p:nvPr/>
        </p:nvSpPr>
        <p:spPr>
          <a:xfrm>
            <a:off x="5311256" y="1657433"/>
            <a:ext cx="4621020" cy="398024"/>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US" dirty="0"/>
              <a:t>Higher density spindle, narrow canopy widths</a:t>
            </a:r>
          </a:p>
          <a:p>
            <a:endParaRPr lang="en-US" dirty="0"/>
          </a:p>
        </p:txBody>
      </p:sp>
      <p:sp>
        <p:nvSpPr>
          <p:cNvPr id="12" name="Content Placeholder 2"/>
          <p:cNvSpPr txBox="1">
            <a:spLocks/>
          </p:cNvSpPr>
          <p:nvPr/>
        </p:nvSpPr>
        <p:spPr>
          <a:xfrm>
            <a:off x="773253" y="1657433"/>
            <a:ext cx="3537935" cy="560387"/>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r>
              <a:rPr lang="en-US" dirty="0"/>
              <a:t>Free-standing  low density, globular</a:t>
            </a:r>
          </a:p>
          <a:p>
            <a:pPr algn="ctr"/>
            <a:endParaRPr lang="en-US" dirty="0"/>
          </a:p>
        </p:txBody>
      </p:sp>
    </p:spTree>
    <p:extLst>
      <p:ext uri="{BB962C8B-B14F-4D97-AF65-F5344CB8AC3E}">
        <p14:creationId xmlns:p14="http://schemas.microsoft.com/office/powerpoint/2010/main" val="2773517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011AC-B8BF-6ED5-A01A-031F4CA33A41}"/>
              </a:ext>
            </a:extLst>
          </p:cNvPr>
          <p:cNvSpPr>
            <a:spLocks noGrp="1"/>
          </p:cNvSpPr>
          <p:nvPr>
            <p:ph type="title"/>
          </p:nvPr>
        </p:nvSpPr>
        <p:spPr/>
        <p:txBody>
          <a:bodyPr/>
          <a:lstStyle/>
          <a:p>
            <a:endParaRPr lang="en-CA" dirty="0"/>
          </a:p>
        </p:txBody>
      </p:sp>
      <p:sp>
        <p:nvSpPr>
          <p:cNvPr id="3" name="Text Placeholder 2">
            <a:extLst>
              <a:ext uri="{FF2B5EF4-FFF2-40B4-BE49-F238E27FC236}">
                <a16:creationId xmlns:a16="http://schemas.microsoft.com/office/drawing/2014/main" id="{B2CCCBA0-5953-00F2-E1A0-BC46CBE2125E}"/>
              </a:ext>
            </a:extLst>
          </p:cNvPr>
          <p:cNvSpPr>
            <a:spLocks noGrp="1"/>
          </p:cNvSpPr>
          <p:nvPr>
            <p:ph type="body" sz="half" idx="1"/>
          </p:nvPr>
        </p:nvSpPr>
        <p:spPr/>
        <p:txBody>
          <a:bodyPr/>
          <a:lstStyle/>
          <a:p>
            <a:endParaRPr lang="en-CA" dirty="0"/>
          </a:p>
        </p:txBody>
      </p:sp>
      <p:pic>
        <p:nvPicPr>
          <p:cNvPr id="7" name="Content Placeholder 6" descr="A picture containing sky, outdoor, plant, flower&#10;&#10;Description automatically generated">
            <a:extLst>
              <a:ext uri="{FF2B5EF4-FFF2-40B4-BE49-F238E27FC236}">
                <a16:creationId xmlns:a16="http://schemas.microsoft.com/office/drawing/2014/main" id="{AF368096-22A8-CBED-AC73-63C1A3DA1EC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0"/>
            <a:ext cx="10287000" cy="6935756"/>
          </a:xfrm>
        </p:spPr>
      </p:pic>
      <p:sp>
        <p:nvSpPr>
          <p:cNvPr id="5" name="Slide Number Placeholder 4">
            <a:extLst>
              <a:ext uri="{FF2B5EF4-FFF2-40B4-BE49-F238E27FC236}">
                <a16:creationId xmlns:a16="http://schemas.microsoft.com/office/drawing/2014/main" id="{969B761F-790A-645B-395A-7CC63CDCD632}"/>
              </a:ext>
            </a:extLst>
          </p:cNvPr>
          <p:cNvSpPr>
            <a:spLocks noGrp="1"/>
          </p:cNvSpPr>
          <p:nvPr>
            <p:ph type="sldNum" sz="quarter" idx="10"/>
          </p:nvPr>
        </p:nvSpPr>
        <p:spPr/>
        <p:txBody>
          <a:bodyPr/>
          <a:lstStyle/>
          <a:p>
            <a:pPr>
              <a:defRPr/>
            </a:pPr>
            <a:fld id="{3CA95406-65F5-4E8F-B8A8-DF249D18EA00}" type="slidenum">
              <a:rPr lang="en-US" smtClean="0"/>
              <a:pPr>
                <a:defRPr/>
              </a:pPr>
              <a:t>40</a:t>
            </a:fld>
            <a:endParaRPr lang="en-US" dirty="0"/>
          </a:p>
        </p:txBody>
      </p:sp>
      <p:sp>
        <p:nvSpPr>
          <p:cNvPr id="8" name="TextBox 7">
            <a:extLst>
              <a:ext uri="{FF2B5EF4-FFF2-40B4-BE49-F238E27FC236}">
                <a16:creationId xmlns:a16="http://schemas.microsoft.com/office/drawing/2014/main" id="{A223D55E-7630-967B-0692-10C299DEC247}"/>
              </a:ext>
            </a:extLst>
          </p:cNvPr>
          <p:cNvSpPr txBox="1"/>
          <p:nvPr/>
        </p:nvSpPr>
        <p:spPr>
          <a:xfrm>
            <a:off x="4837579" y="642496"/>
            <a:ext cx="4736727" cy="2505301"/>
          </a:xfrm>
          <a:prstGeom prst="rect">
            <a:avLst/>
          </a:prstGeom>
          <a:noFill/>
        </p:spPr>
        <p:txBody>
          <a:bodyPr wrap="square" rtlCol="0">
            <a:spAutoFit/>
          </a:bodyPr>
          <a:lstStyle/>
          <a:p>
            <a:r>
              <a:rPr lang="en-CA" sz="2800" dirty="0">
                <a:solidFill>
                  <a:schemeClr val="bg1"/>
                </a:solidFill>
              </a:rPr>
              <a:t>John Cline</a:t>
            </a:r>
          </a:p>
          <a:p>
            <a:r>
              <a:rPr lang="en-CA" sz="2800" dirty="0">
                <a:solidFill>
                  <a:schemeClr val="bg1"/>
                </a:solidFill>
              </a:rPr>
              <a:t>University of Guelph</a:t>
            </a:r>
          </a:p>
          <a:p>
            <a:r>
              <a:rPr lang="en-CA" sz="2800" dirty="0">
                <a:solidFill>
                  <a:schemeClr val="bg1"/>
                </a:solidFill>
              </a:rPr>
              <a:t>Horticultural Crops Research Simcoe – Simcoe</a:t>
            </a:r>
          </a:p>
          <a:p>
            <a:r>
              <a:rPr lang="en-CA" sz="2800" dirty="0">
                <a:solidFill>
                  <a:schemeClr val="bg1"/>
                </a:solidFill>
              </a:rPr>
              <a:t>Email: jcline@uoguelph.ca </a:t>
            </a:r>
          </a:p>
        </p:txBody>
      </p:sp>
    </p:spTree>
    <p:extLst>
      <p:ext uri="{BB962C8B-B14F-4D97-AF65-F5344CB8AC3E}">
        <p14:creationId xmlns:p14="http://schemas.microsoft.com/office/powerpoint/2010/main" val="303370587"/>
      </p:ext>
    </p:extLst>
  </p:cSld>
  <p:clrMapOvr>
    <a:masterClrMapping/>
  </p:clrMapOvr>
  <p:transition spd="med">
    <p:cover dir="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ACD75-CF0F-2364-EFB6-192AFC9B2BFD}"/>
              </a:ext>
            </a:extLst>
          </p:cNvPr>
          <p:cNvSpPr>
            <a:spLocks noGrp="1"/>
          </p:cNvSpPr>
          <p:nvPr>
            <p:ph type="title"/>
          </p:nvPr>
        </p:nvSpPr>
        <p:spPr/>
        <p:txBody>
          <a:bodyPr/>
          <a:lstStyle/>
          <a:p>
            <a:r>
              <a:rPr lang="en-CA" dirty="0"/>
              <a:t>Extra Slides</a:t>
            </a:r>
          </a:p>
        </p:txBody>
      </p:sp>
      <p:sp>
        <p:nvSpPr>
          <p:cNvPr id="3" name="Text Placeholder 2">
            <a:extLst>
              <a:ext uri="{FF2B5EF4-FFF2-40B4-BE49-F238E27FC236}">
                <a16:creationId xmlns:a16="http://schemas.microsoft.com/office/drawing/2014/main" id="{0931F143-D9AF-2EF0-63B0-E53BD7426ECA}"/>
              </a:ext>
            </a:extLst>
          </p:cNvPr>
          <p:cNvSpPr>
            <a:spLocks noGrp="1"/>
          </p:cNvSpPr>
          <p:nvPr>
            <p:ph type="body" sz="half" idx="1"/>
          </p:nvPr>
        </p:nvSpPr>
        <p:spPr/>
        <p:txBody>
          <a:bodyPr/>
          <a:lstStyle/>
          <a:p>
            <a:endParaRPr lang="en-CA" dirty="0"/>
          </a:p>
        </p:txBody>
      </p:sp>
      <p:sp>
        <p:nvSpPr>
          <p:cNvPr id="4" name="Content Placeholder 3">
            <a:extLst>
              <a:ext uri="{FF2B5EF4-FFF2-40B4-BE49-F238E27FC236}">
                <a16:creationId xmlns:a16="http://schemas.microsoft.com/office/drawing/2014/main" id="{4BF5D01D-909B-CA6D-3B5F-033617514E11}"/>
              </a:ext>
            </a:extLst>
          </p:cNvPr>
          <p:cNvSpPr>
            <a:spLocks noGrp="1"/>
          </p:cNvSpPr>
          <p:nvPr>
            <p:ph sz="half" idx="2"/>
          </p:nvPr>
        </p:nvSpPr>
        <p:spPr/>
        <p:txBody>
          <a:bodyPr/>
          <a:lstStyle/>
          <a:p>
            <a:endParaRPr lang="en-CA" dirty="0"/>
          </a:p>
        </p:txBody>
      </p:sp>
      <p:sp>
        <p:nvSpPr>
          <p:cNvPr id="5" name="Slide Number Placeholder 4">
            <a:extLst>
              <a:ext uri="{FF2B5EF4-FFF2-40B4-BE49-F238E27FC236}">
                <a16:creationId xmlns:a16="http://schemas.microsoft.com/office/drawing/2014/main" id="{060272A6-461E-33AC-C0B4-E50907AE680D}"/>
              </a:ext>
            </a:extLst>
          </p:cNvPr>
          <p:cNvSpPr>
            <a:spLocks noGrp="1"/>
          </p:cNvSpPr>
          <p:nvPr>
            <p:ph type="sldNum" sz="quarter" idx="10"/>
          </p:nvPr>
        </p:nvSpPr>
        <p:spPr/>
        <p:txBody>
          <a:bodyPr/>
          <a:lstStyle/>
          <a:p>
            <a:pPr>
              <a:defRPr/>
            </a:pPr>
            <a:fld id="{3CA95406-65F5-4E8F-B8A8-DF249D18EA00}" type="slidenum">
              <a:rPr lang="en-US" smtClean="0"/>
              <a:pPr>
                <a:defRPr/>
              </a:pPr>
              <a:t>41</a:t>
            </a:fld>
            <a:endParaRPr lang="en-US" dirty="0"/>
          </a:p>
        </p:txBody>
      </p:sp>
    </p:spTree>
    <p:extLst>
      <p:ext uri="{BB962C8B-B14F-4D97-AF65-F5344CB8AC3E}">
        <p14:creationId xmlns:p14="http://schemas.microsoft.com/office/powerpoint/2010/main" val="4231382460"/>
      </p:ext>
    </p:extLst>
  </p:cSld>
  <p:clrMapOvr>
    <a:masterClrMapping/>
  </p:clrMapOvr>
  <p:transition spd="med">
    <p:cover dir="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CB19-205D-4600-8F48-147CAE5CBE7D}"/>
              </a:ext>
            </a:extLst>
          </p:cNvPr>
          <p:cNvSpPr>
            <a:spLocks noGrp="1"/>
          </p:cNvSpPr>
          <p:nvPr>
            <p:ph type="title"/>
          </p:nvPr>
        </p:nvSpPr>
        <p:spPr/>
        <p:txBody>
          <a:bodyPr/>
          <a:lstStyle/>
          <a:p>
            <a:pPr algn="l"/>
            <a:r>
              <a:rPr lang="en-CA" dirty="0"/>
              <a:t>Issues with Carbaryl</a:t>
            </a:r>
          </a:p>
        </p:txBody>
      </p:sp>
      <p:sp>
        <p:nvSpPr>
          <p:cNvPr id="3" name="Text Placeholder 2">
            <a:extLst>
              <a:ext uri="{FF2B5EF4-FFF2-40B4-BE49-F238E27FC236}">
                <a16:creationId xmlns:a16="http://schemas.microsoft.com/office/drawing/2014/main" id="{7A41DCE6-907C-4028-B97D-FD7533171331}"/>
              </a:ext>
            </a:extLst>
          </p:cNvPr>
          <p:cNvSpPr>
            <a:spLocks noGrp="1"/>
          </p:cNvSpPr>
          <p:nvPr>
            <p:ph type="body" sz="half" idx="1"/>
          </p:nvPr>
        </p:nvSpPr>
        <p:spPr>
          <a:xfrm>
            <a:off x="546100" y="1441936"/>
            <a:ext cx="4922716" cy="5111264"/>
          </a:xfrm>
        </p:spPr>
        <p:txBody>
          <a:bodyPr>
            <a:normAutofit lnSpcReduction="10000"/>
          </a:bodyPr>
          <a:lstStyle/>
          <a:p>
            <a:pPr marL="0" indent="0">
              <a:buNone/>
            </a:pPr>
            <a:r>
              <a:rPr lang="en-US" sz="1800" dirty="0"/>
              <a:t>Benefits </a:t>
            </a:r>
          </a:p>
          <a:p>
            <a:r>
              <a:rPr lang="en-US" sz="1800" dirty="0"/>
              <a:t>Carbaryl is commonly a used carbamate insecticide to thin apples. </a:t>
            </a:r>
          </a:p>
          <a:p>
            <a:r>
              <a:rPr lang="en-US" sz="1800" dirty="0"/>
              <a:t>low cost and effectiveness, particularly when combined with other thinners, it is often preferred over 6-BA and NAA</a:t>
            </a:r>
          </a:p>
          <a:p>
            <a:pPr marL="0" indent="0">
              <a:buNone/>
            </a:pPr>
            <a:r>
              <a:rPr lang="en-US" sz="1800" dirty="0"/>
              <a:t>Issues/Concerns</a:t>
            </a:r>
          </a:p>
          <a:p>
            <a:r>
              <a:rPr lang="en-US" sz="1800" dirty="0"/>
              <a:t>Carbaryl is toxic to bees</a:t>
            </a:r>
          </a:p>
          <a:p>
            <a:r>
              <a:rPr lang="en-US" sz="1800" dirty="0"/>
              <a:t>Human health concern</a:t>
            </a:r>
          </a:p>
          <a:p>
            <a:r>
              <a:rPr lang="en-US" sz="1800" dirty="0"/>
              <a:t>Banned from use in Europe</a:t>
            </a:r>
          </a:p>
          <a:p>
            <a:r>
              <a:rPr lang="en-US" sz="1800" dirty="0"/>
              <a:t> The same fate may become of Carbaryl in Canada</a:t>
            </a:r>
          </a:p>
          <a:p>
            <a:r>
              <a:rPr lang="en-US" sz="1800" dirty="0"/>
              <a:t>Producers require reliable alternatives to Carbaryl. Experiments will investigate 1-aminocyclopropane-1-carboxylic acid (ACC) and metamitron for thinning of Honeycrisp, Ambrosia </a:t>
            </a:r>
            <a:r>
              <a:rPr lang="en-CA" sz="1800" dirty="0"/>
              <a:t>and Gala.</a:t>
            </a:r>
          </a:p>
        </p:txBody>
      </p:sp>
      <p:sp>
        <p:nvSpPr>
          <p:cNvPr id="5" name="Slide Number Placeholder 4">
            <a:extLst>
              <a:ext uri="{FF2B5EF4-FFF2-40B4-BE49-F238E27FC236}">
                <a16:creationId xmlns:a16="http://schemas.microsoft.com/office/drawing/2014/main" id="{229658DC-CA1B-44EB-9E43-04169E7F2879}"/>
              </a:ext>
            </a:extLst>
          </p:cNvPr>
          <p:cNvSpPr>
            <a:spLocks noGrp="1"/>
          </p:cNvSpPr>
          <p:nvPr>
            <p:ph type="sldNum" sz="quarter" idx="10"/>
          </p:nvPr>
        </p:nvSpPr>
        <p:spPr/>
        <p:txBody>
          <a:bodyPr/>
          <a:lstStyle/>
          <a:p>
            <a:pPr>
              <a:defRPr/>
            </a:pPr>
            <a:fld id="{3CA95406-65F5-4E8F-B8A8-DF249D18EA00}" type="slidenum">
              <a:rPr lang="en-US" smtClean="0"/>
              <a:pPr>
                <a:defRPr/>
              </a:pPr>
              <a:t>42</a:t>
            </a:fld>
            <a:endParaRPr lang="en-US" dirty="0"/>
          </a:p>
        </p:txBody>
      </p:sp>
      <p:sp>
        <p:nvSpPr>
          <p:cNvPr id="8" name="AutoShape 8">
            <a:extLst>
              <a:ext uri="{FF2B5EF4-FFF2-40B4-BE49-F238E27FC236}">
                <a16:creationId xmlns:a16="http://schemas.microsoft.com/office/drawing/2014/main" id="{408A268B-3913-4A03-84C4-CE3556A5F5CE}"/>
              </a:ext>
            </a:extLst>
          </p:cNvPr>
          <p:cNvSpPr>
            <a:spLocks noChangeAspect="1" noChangeArrowheads="1"/>
          </p:cNvSpPr>
          <p:nvPr/>
        </p:nvSpPr>
        <p:spPr bwMode="auto">
          <a:xfrm>
            <a:off x="49911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pic>
        <p:nvPicPr>
          <p:cNvPr id="6156" name="Picture 12" descr="Sevin® XLR | Grower's Supply Co.">
            <a:extLst>
              <a:ext uri="{FF2B5EF4-FFF2-40B4-BE49-F238E27FC236}">
                <a16:creationId xmlns:a16="http://schemas.microsoft.com/office/drawing/2014/main" id="{EC97DC12-CA6A-4CC1-A744-0614F9B69E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97" r="28616"/>
          <a:stretch/>
        </p:blipFill>
        <p:spPr bwMode="auto">
          <a:xfrm>
            <a:off x="5876192" y="3429000"/>
            <a:ext cx="2268416" cy="35484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CD408BA-3FA7-405D-90E1-65E0C82E96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6192" y="819151"/>
            <a:ext cx="3360633" cy="2514600"/>
          </a:xfrm>
          <a:prstGeom prst="rect">
            <a:avLst/>
          </a:prstGeom>
        </p:spPr>
      </p:pic>
    </p:spTree>
    <p:extLst>
      <p:ext uri="{BB962C8B-B14F-4D97-AF65-F5344CB8AC3E}">
        <p14:creationId xmlns:p14="http://schemas.microsoft.com/office/powerpoint/2010/main" val="2339036838"/>
      </p:ext>
    </p:extLst>
  </p:cSld>
  <p:clrMapOvr>
    <a:masterClrMapping/>
  </p:clrMapOvr>
  <p:transition spd="med">
    <p:cover dir="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u="sng" dirty="0"/>
              <a:t>Gala treatments - Examples</a:t>
            </a:r>
            <a:endParaRPr lang="en-CA" sz="3600" u="sng" dirty="0"/>
          </a:p>
        </p:txBody>
      </p:sp>
      <p:sp>
        <p:nvSpPr>
          <p:cNvPr id="3" name="Text Placeholder 2"/>
          <p:cNvSpPr>
            <a:spLocks noGrp="1"/>
          </p:cNvSpPr>
          <p:nvPr>
            <p:ph type="body" sz="half" idx="1"/>
          </p:nvPr>
        </p:nvSpPr>
        <p:spPr>
          <a:xfrm>
            <a:off x="282570" y="1309769"/>
            <a:ext cx="5873519" cy="5046605"/>
          </a:xfrm>
        </p:spPr>
        <p:txBody>
          <a:bodyPr>
            <a:normAutofit/>
          </a:bodyPr>
          <a:lstStyle/>
          <a:p>
            <a:r>
              <a:rPr lang="en-US" sz="1600" dirty="0"/>
              <a:t>A random complete block (RCBD) , 7 replications</a:t>
            </a:r>
          </a:p>
          <a:p>
            <a:r>
              <a:rPr lang="en-US" sz="1600" dirty="0"/>
              <a:t>Eight treatments, single tree plots</a:t>
            </a:r>
          </a:p>
          <a:p>
            <a:r>
              <a:rPr lang="en-US" sz="1600" dirty="0"/>
              <a:t>17-yr-old ‘Gala’/Bud.9  spacing of 2.5 m x 4.5 m (889 trees ha</a:t>
            </a:r>
            <a:r>
              <a:rPr lang="en-US" sz="1600" baseline="30000" dirty="0"/>
              <a:t>-1</a:t>
            </a:r>
            <a:r>
              <a:rPr lang="en-US" sz="1600" dirty="0"/>
              <a:t>)</a:t>
            </a:r>
          </a:p>
          <a:p>
            <a:r>
              <a:rPr lang="en-US" sz="1600" dirty="0"/>
              <a:t>Two Timings: </a:t>
            </a:r>
          </a:p>
          <a:p>
            <a:pPr lvl="1"/>
            <a:r>
              <a:rPr lang="en-US" sz="1600" dirty="0"/>
              <a:t>8.7 mm King fruitlet</a:t>
            </a:r>
          </a:p>
          <a:p>
            <a:pPr lvl="1"/>
            <a:r>
              <a:rPr lang="en-US" sz="1600" dirty="0"/>
              <a:t>~12 mm King fruitlet)</a:t>
            </a:r>
          </a:p>
          <a:p>
            <a:pPr marL="0" indent="0" algn="ctr">
              <a:buNone/>
            </a:pPr>
            <a:endParaRPr lang="en-CA" sz="1600" dirty="0"/>
          </a:p>
          <a:p>
            <a:pPr marL="514350" indent="-514350">
              <a:buAutoNum type="arabicParenR"/>
            </a:pPr>
            <a:r>
              <a:rPr lang="en-US" sz="1600" dirty="0"/>
              <a:t>untreated control</a:t>
            </a:r>
          </a:p>
          <a:p>
            <a:pPr marL="514350" indent="-514350">
              <a:buAutoNum type="arabicParenR"/>
            </a:pPr>
            <a:r>
              <a:rPr lang="en-US" sz="1600" dirty="0"/>
              <a:t>hand-thinned control (single cluster, space ~10 cm apart)</a:t>
            </a:r>
          </a:p>
          <a:p>
            <a:pPr marL="514350" indent="-514350">
              <a:buAutoNum type="arabicParenR"/>
            </a:pPr>
            <a:r>
              <a:rPr lang="en-US" sz="1600" dirty="0"/>
              <a:t>1500 mg/L Carbaryl tank mixed with 75 mg/L 6-BA </a:t>
            </a:r>
          </a:p>
          <a:p>
            <a:pPr marL="514350" indent="-514350">
              <a:buAutoNum type="arabicParenR"/>
            </a:pPr>
            <a:r>
              <a:rPr lang="en-US" sz="1600" dirty="0"/>
              <a:t>165 mg/L (1.1 L/ha)  metamitron (Brevis 46701, Adama Canada)</a:t>
            </a:r>
          </a:p>
          <a:p>
            <a:pPr marL="514350" indent="-514350">
              <a:buAutoNum type="arabicParenR"/>
            </a:pPr>
            <a:r>
              <a:rPr lang="en-US" sz="1600" dirty="0"/>
              <a:t>247.5 mg/L (1.65 L/ha)metamitron</a:t>
            </a:r>
          </a:p>
          <a:p>
            <a:pPr marL="514350" indent="-514350">
              <a:buAutoNum type="arabicParenR"/>
            </a:pPr>
            <a:r>
              <a:rPr lang="en-US" sz="1600" dirty="0"/>
              <a:t>330 mg/L (2.2 L/ha)  metamitron</a:t>
            </a:r>
          </a:p>
          <a:p>
            <a:pPr marL="514350" indent="-514350">
              <a:buAutoNum type="arabicParenR"/>
            </a:pPr>
            <a:r>
              <a:rPr lang="en-US" sz="1600" dirty="0"/>
              <a:t>412.5 mg/L (2.75 L/ha)  metamitron</a:t>
            </a:r>
          </a:p>
          <a:p>
            <a:pPr marL="514350" indent="-514350">
              <a:buAutoNum type="arabicParenR"/>
            </a:pPr>
            <a:r>
              <a:rPr lang="en-US" sz="1600" dirty="0"/>
              <a:t>480 mg/L (3.2 L/ha)  metamitron</a:t>
            </a:r>
          </a:p>
          <a:p>
            <a:pPr marL="514350" indent="-514350">
              <a:buAutoNum type="arabicPeriod"/>
            </a:pPr>
            <a:endParaRPr lang="en-US" sz="1600" dirty="0"/>
          </a:p>
          <a:p>
            <a:pPr marL="514350" indent="-514350">
              <a:buAutoNum type="arabicPeriod"/>
            </a:pPr>
            <a:endParaRPr lang="en-US" sz="1600" dirty="0"/>
          </a:p>
        </p:txBody>
      </p:sp>
      <p:sp>
        <p:nvSpPr>
          <p:cNvPr id="5" name="Slide Number Placeholder 4"/>
          <p:cNvSpPr>
            <a:spLocks noGrp="1"/>
          </p:cNvSpPr>
          <p:nvPr>
            <p:ph type="sldNum" sz="quarter" idx="10"/>
          </p:nvPr>
        </p:nvSpPr>
        <p:spPr/>
        <p:txBody>
          <a:bodyPr/>
          <a:lstStyle/>
          <a:p>
            <a:pPr>
              <a:defRPr/>
            </a:pPr>
            <a:fld id="{3CA95406-65F5-4E8F-B8A8-DF249D18EA00}" type="slidenum">
              <a:rPr lang="en-US" smtClean="0"/>
              <a:pPr>
                <a:defRPr/>
              </a:pPr>
              <a:t>43</a:t>
            </a:fld>
            <a:endParaRPr lang="en-US" dirty="0"/>
          </a:p>
        </p:txBody>
      </p:sp>
      <p:pic>
        <p:nvPicPr>
          <p:cNvPr id="6" name="DSC_5396 - Version 2.jpeg">
            <a:extLst>
              <a:ext uri="{FF2B5EF4-FFF2-40B4-BE49-F238E27FC236}">
                <a16:creationId xmlns:a16="http://schemas.microsoft.com/office/drawing/2014/main" id="{B8050DD2-17DF-4CC2-91C2-2569DC8FEBF4}"/>
              </a:ext>
            </a:extLst>
          </p:cNvPr>
          <p:cNvPicPr>
            <a:picLocks noChangeAspect="1"/>
          </p:cNvPicPr>
          <p:nvPr/>
        </p:nvPicPr>
        <p:blipFill>
          <a:blip r:embed="rId2"/>
          <a:srcRect l="24954" t="31" r="24803"/>
          <a:stretch>
            <a:fillRect/>
          </a:stretch>
        </p:blipFill>
        <p:spPr>
          <a:xfrm>
            <a:off x="6156089" y="1333500"/>
            <a:ext cx="3937001" cy="5243430"/>
          </a:xfrm>
          <a:prstGeom prst="rect">
            <a:avLst/>
          </a:prstGeom>
          <a:ln w="12700">
            <a:miter lim="400000"/>
          </a:ln>
        </p:spPr>
      </p:pic>
    </p:spTree>
    <p:extLst>
      <p:ext uri="{BB962C8B-B14F-4D97-AF65-F5344CB8AC3E}">
        <p14:creationId xmlns:p14="http://schemas.microsoft.com/office/powerpoint/2010/main" val="4054525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Gala – fruit set</a:t>
            </a:r>
            <a:endParaRPr lang="en-CA" sz="3600" dirty="0"/>
          </a:p>
        </p:txBody>
      </p:sp>
      <p:sp>
        <p:nvSpPr>
          <p:cNvPr id="5" name="Slide Number Placeholder 4"/>
          <p:cNvSpPr>
            <a:spLocks noGrp="1"/>
          </p:cNvSpPr>
          <p:nvPr>
            <p:ph type="sldNum" sz="quarter" idx="10"/>
          </p:nvPr>
        </p:nvSpPr>
        <p:spPr/>
        <p:txBody>
          <a:bodyPr/>
          <a:lstStyle/>
          <a:p>
            <a:pPr>
              <a:defRPr/>
            </a:pPr>
            <a:fld id="{3CA95406-65F5-4E8F-B8A8-DF249D18EA00}" type="slidenum">
              <a:rPr lang="en-US" smtClean="0"/>
              <a:pPr>
                <a:defRPr/>
              </a:pPr>
              <a:t>44</a:t>
            </a:fld>
            <a:endParaRPr lang="en-US" dirty="0"/>
          </a:p>
        </p:txBody>
      </p:sp>
      <p:sp>
        <p:nvSpPr>
          <p:cNvPr id="3" name="TextBox 2">
            <a:extLst>
              <a:ext uri="{FF2B5EF4-FFF2-40B4-BE49-F238E27FC236}">
                <a16:creationId xmlns:a16="http://schemas.microsoft.com/office/drawing/2014/main" id="{B35A8A01-0FE7-47A4-B02D-0BDF1EE2F6F8}"/>
              </a:ext>
            </a:extLst>
          </p:cNvPr>
          <p:cNvSpPr txBox="1"/>
          <p:nvPr/>
        </p:nvSpPr>
        <p:spPr>
          <a:xfrm>
            <a:off x="6187646" y="1075279"/>
            <a:ext cx="3509519" cy="4967514"/>
          </a:xfrm>
          <a:prstGeom prst="rect">
            <a:avLst/>
          </a:prstGeom>
          <a:noFill/>
        </p:spPr>
        <p:txBody>
          <a:bodyPr wrap="square" rtlCol="0">
            <a:spAutoFit/>
          </a:bodyPr>
          <a:lstStyle/>
          <a:p>
            <a:pPr marL="285750" indent="-285750">
              <a:buClrTx/>
              <a:buFont typeface="Arial" panose="020B0604020202020204" pitchFamily="34" charset="0"/>
              <a:buChar char="•"/>
            </a:pPr>
            <a:r>
              <a:rPr lang="en-US" sz="1600" dirty="0"/>
              <a:t>The untreated control had the greatest fruit set while trees treated with the tank mix of 1500 mg/L carbaryl and 75 mg/L 6-BA and 3.2 L/ha Metamitron had the lowest fruit set. </a:t>
            </a:r>
          </a:p>
          <a:p>
            <a:pPr marL="285750" indent="-285750">
              <a:buClrTx/>
              <a:buFont typeface="Arial" panose="020B0604020202020204" pitchFamily="34" charset="0"/>
              <a:buChar char="•"/>
            </a:pPr>
            <a:r>
              <a:rPr lang="en-US" sz="1600" dirty="0"/>
              <a:t>Trees that were left un-thinned and treated with 1.1 and 1.65 L/ha metamitron had fruit set values less than the hand-thinned control</a:t>
            </a:r>
          </a:p>
          <a:p>
            <a:pPr marL="285750" indent="-285750">
              <a:buClrTx/>
              <a:buFont typeface="Arial" panose="020B0604020202020204" pitchFamily="34" charset="0"/>
              <a:buChar char="•"/>
            </a:pPr>
            <a:r>
              <a:rPr lang="en-US" sz="1600" dirty="0"/>
              <a:t>Trees treated with 2.2 L/ha metramitron or greater, had fruit set values similar to the hand thinned controls.</a:t>
            </a:r>
          </a:p>
          <a:p>
            <a:pPr marL="285750" indent="-285750">
              <a:buClrTx/>
              <a:buFont typeface="Arial" panose="020B0604020202020204" pitchFamily="34" charset="0"/>
              <a:buChar char="•"/>
            </a:pPr>
            <a:r>
              <a:rPr lang="en-US" sz="1600" dirty="0"/>
              <a:t>Fruit set decreased in an inverse linear relationship (P&lt;0.001) with metamitron concentration. </a:t>
            </a:r>
          </a:p>
          <a:p>
            <a:endParaRPr lang="en-US" sz="1600" dirty="0"/>
          </a:p>
        </p:txBody>
      </p:sp>
      <p:pic>
        <p:nvPicPr>
          <p:cNvPr id="6" name="Picture 5">
            <a:extLst>
              <a:ext uri="{FF2B5EF4-FFF2-40B4-BE49-F238E27FC236}">
                <a16:creationId xmlns:a16="http://schemas.microsoft.com/office/drawing/2014/main" id="{32BD0D7B-4724-4B6B-824B-63F8335672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0869" y="180117"/>
            <a:ext cx="2088292" cy="1397947"/>
          </a:xfrm>
          <a:prstGeom prst="rect">
            <a:avLst/>
          </a:prstGeom>
        </p:spPr>
      </p:pic>
      <p:graphicFrame>
        <p:nvGraphicFramePr>
          <p:cNvPr id="12" name="Chart 11">
            <a:extLst>
              <a:ext uri="{FF2B5EF4-FFF2-40B4-BE49-F238E27FC236}">
                <a16:creationId xmlns:a16="http://schemas.microsoft.com/office/drawing/2014/main" id="{C3651FAB-CA46-4164-8E2B-9D893A7A2309}"/>
              </a:ext>
            </a:extLst>
          </p:cNvPr>
          <p:cNvGraphicFramePr>
            <a:graphicFrameLocks/>
          </p:cNvGraphicFramePr>
          <p:nvPr/>
        </p:nvGraphicFramePr>
        <p:xfrm>
          <a:off x="679731" y="1702747"/>
          <a:ext cx="5389295" cy="38857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0262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4A93C-B8E5-42A6-B00E-A4E02967723D}"/>
              </a:ext>
            </a:extLst>
          </p:cNvPr>
          <p:cNvSpPr>
            <a:spLocks noGrp="1"/>
          </p:cNvSpPr>
          <p:nvPr>
            <p:ph type="title"/>
          </p:nvPr>
        </p:nvSpPr>
        <p:spPr>
          <a:xfrm>
            <a:off x="533405" y="-42442"/>
            <a:ext cx="9471025" cy="1028700"/>
          </a:xfrm>
        </p:spPr>
        <p:txBody>
          <a:bodyPr/>
          <a:lstStyle/>
          <a:p>
            <a:r>
              <a:rPr lang="en-CA" dirty="0"/>
              <a:t>Target fruit size calculator</a:t>
            </a:r>
            <a:endParaRPr lang="en-US" dirty="0"/>
          </a:p>
        </p:txBody>
      </p:sp>
      <p:sp>
        <p:nvSpPr>
          <p:cNvPr id="3" name="Text Placeholder 2">
            <a:extLst>
              <a:ext uri="{FF2B5EF4-FFF2-40B4-BE49-F238E27FC236}">
                <a16:creationId xmlns:a16="http://schemas.microsoft.com/office/drawing/2014/main" id="{86201006-50DC-4659-93D9-C266DE525BFD}"/>
              </a:ext>
            </a:extLst>
          </p:cNvPr>
          <p:cNvSpPr>
            <a:spLocks noGrp="1"/>
          </p:cNvSpPr>
          <p:nvPr>
            <p:ph type="body" sz="half" idx="1"/>
          </p:nvPr>
        </p:nvSpPr>
        <p:spPr/>
        <p:txBody>
          <a:bodyPr/>
          <a:lstStyle/>
          <a:p>
            <a:endParaRPr lang="en-US" dirty="0"/>
          </a:p>
        </p:txBody>
      </p:sp>
      <p:sp>
        <p:nvSpPr>
          <p:cNvPr id="4" name="Content Placeholder 3">
            <a:extLst>
              <a:ext uri="{FF2B5EF4-FFF2-40B4-BE49-F238E27FC236}">
                <a16:creationId xmlns:a16="http://schemas.microsoft.com/office/drawing/2014/main" id="{BD0A0582-2DC8-46E6-A11A-5068F7F6767C}"/>
              </a:ext>
            </a:extLst>
          </p:cNvPr>
          <p:cNvSpPr>
            <a:spLocks noGrp="1"/>
          </p:cNvSpPr>
          <p:nvPr>
            <p:ph sz="half" idx="2"/>
          </p:nvPr>
        </p:nvSpPr>
        <p:spPr/>
        <p:txBody>
          <a:bodyPr/>
          <a:lstStyle/>
          <a:p>
            <a:endParaRPr lang="en-US" dirty="0"/>
          </a:p>
        </p:txBody>
      </p:sp>
      <p:sp>
        <p:nvSpPr>
          <p:cNvPr id="5" name="Slide Number Placeholder 4">
            <a:extLst>
              <a:ext uri="{FF2B5EF4-FFF2-40B4-BE49-F238E27FC236}">
                <a16:creationId xmlns:a16="http://schemas.microsoft.com/office/drawing/2014/main" id="{8827ED62-F82D-4178-A0EB-BF7BE19CA1E5}"/>
              </a:ext>
            </a:extLst>
          </p:cNvPr>
          <p:cNvSpPr>
            <a:spLocks noGrp="1"/>
          </p:cNvSpPr>
          <p:nvPr>
            <p:ph type="sldNum" sz="quarter" idx="10"/>
          </p:nvPr>
        </p:nvSpPr>
        <p:spPr/>
        <p:txBody>
          <a:bodyPr/>
          <a:lstStyle/>
          <a:p>
            <a:pPr>
              <a:defRPr/>
            </a:pPr>
            <a:fld id="{3CA95406-65F5-4E8F-B8A8-DF249D18EA00}" type="slidenum">
              <a:rPr lang="en-US" smtClean="0"/>
              <a:pPr>
                <a:defRPr/>
              </a:pPr>
              <a:t>5</a:t>
            </a:fld>
            <a:endParaRPr lang="en-US" dirty="0"/>
          </a:p>
        </p:txBody>
      </p:sp>
      <p:pic>
        <p:nvPicPr>
          <p:cNvPr id="6" name="Picture 5">
            <a:extLst>
              <a:ext uri="{FF2B5EF4-FFF2-40B4-BE49-F238E27FC236}">
                <a16:creationId xmlns:a16="http://schemas.microsoft.com/office/drawing/2014/main" id="{743E3023-2A27-4955-B98D-57C3F3DD164E}"/>
              </a:ext>
            </a:extLst>
          </p:cNvPr>
          <p:cNvPicPr>
            <a:picLocks noChangeAspect="1"/>
          </p:cNvPicPr>
          <p:nvPr/>
        </p:nvPicPr>
        <p:blipFill>
          <a:blip r:embed="rId2"/>
          <a:stretch>
            <a:fillRect/>
          </a:stretch>
        </p:blipFill>
        <p:spPr>
          <a:xfrm>
            <a:off x="2914651" y="795382"/>
            <a:ext cx="4238625" cy="5819775"/>
          </a:xfrm>
          <a:prstGeom prst="rect">
            <a:avLst/>
          </a:prstGeom>
        </p:spPr>
      </p:pic>
    </p:spTree>
    <p:extLst>
      <p:ext uri="{BB962C8B-B14F-4D97-AF65-F5344CB8AC3E}">
        <p14:creationId xmlns:p14="http://schemas.microsoft.com/office/powerpoint/2010/main" val="158261616"/>
      </p:ext>
    </p:extLst>
  </p:cSld>
  <p:clrMapOvr>
    <a:masterClrMapping/>
  </p:clrMapOvr>
  <p:transition spd="med">
    <p:cover dir="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934496-54B0-42F1-B024-F4CB4F89F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7566" y="2374364"/>
            <a:ext cx="3416300" cy="2562225"/>
          </a:xfrm>
          <a:prstGeom prst="rect">
            <a:avLst/>
          </a:prstGeom>
        </p:spPr>
      </p:pic>
      <p:sp>
        <p:nvSpPr>
          <p:cNvPr id="2" name="Title 1">
            <a:extLst>
              <a:ext uri="{FF2B5EF4-FFF2-40B4-BE49-F238E27FC236}">
                <a16:creationId xmlns:a16="http://schemas.microsoft.com/office/drawing/2014/main" id="{136C4A9A-E6FD-4E89-A7F8-8A7C8128657A}"/>
              </a:ext>
            </a:extLst>
          </p:cNvPr>
          <p:cNvSpPr>
            <a:spLocks noGrp="1"/>
          </p:cNvSpPr>
          <p:nvPr>
            <p:ph type="title"/>
          </p:nvPr>
        </p:nvSpPr>
        <p:spPr/>
        <p:txBody>
          <a:bodyPr>
            <a:normAutofit/>
          </a:bodyPr>
          <a:lstStyle/>
          <a:p>
            <a:pPr algn="l"/>
            <a:r>
              <a:rPr lang="en-CA" sz="2800" dirty="0"/>
              <a:t>Why is Crop Load Management Important</a:t>
            </a:r>
          </a:p>
        </p:txBody>
      </p:sp>
      <p:sp>
        <p:nvSpPr>
          <p:cNvPr id="3" name="Text Placeholder 2">
            <a:extLst>
              <a:ext uri="{FF2B5EF4-FFF2-40B4-BE49-F238E27FC236}">
                <a16:creationId xmlns:a16="http://schemas.microsoft.com/office/drawing/2014/main" id="{F5D3493D-8418-481F-894B-B4302BDB0F13}"/>
              </a:ext>
            </a:extLst>
          </p:cNvPr>
          <p:cNvSpPr>
            <a:spLocks noGrp="1"/>
          </p:cNvSpPr>
          <p:nvPr>
            <p:ph type="body" sz="half" idx="1"/>
          </p:nvPr>
        </p:nvSpPr>
        <p:spPr>
          <a:xfrm>
            <a:off x="533405" y="1268670"/>
            <a:ext cx="5626100" cy="4773612"/>
          </a:xfrm>
        </p:spPr>
        <p:txBody>
          <a:bodyPr>
            <a:normAutofit/>
          </a:bodyPr>
          <a:lstStyle/>
          <a:p>
            <a:r>
              <a:rPr lang="en-US" sz="2400" dirty="0"/>
              <a:t>Apples trees bear an overabundance of flowers</a:t>
            </a:r>
          </a:p>
          <a:p>
            <a:r>
              <a:rPr lang="en-US" sz="2400" dirty="0"/>
              <a:t>Thinning (reducing crop load) is necessary to enhance fruit size and quality at harvest </a:t>
            </a:r>
          </a:p>
          <a:p>
            <a:r>
              <a:rPr lang="en-US" sz="2400" dirty="0"/>
              <a:t>Early chemical thinning is important to reduce labour costs of hand thinning and optimize fruit quality </a:t>
            </a:r>
          </a:p>
          <a:p>
            <a:r>
              <a:rPr lang="en-US" sz="2400" dirty="0"/>
              <a:t>Labour availability and cost are significant growing concerns</a:t>
            </a:r>
            <a:endParaRPr lang="en-US" sz="1200" dirty="0"/>
          </a:p>
        </p:txBody>
      </p:sp>
      <p:pic>
        <p:nvPicPr>
          <p:cNvPr id="7" name="Content Placeholder 6">
            <a:extLst>
              <a:ext uri="{FF2B5EF4-FFF2-40B4-BE49-F238E27FC236}">
                <a16:creationId xmlns:a16="http://schemas.microsoft.com/office/drawing/2014/main" id="{B20EA6D2-6060-4338-8DD5-337DF73CB0FA}"/>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763279" y="11651"/>
            <a:ext cx="3416300" cy="2352675"/>
          </a:xfrm>
        </p:spPr>
      </p:pic>
      <p:sp>
        <p:nvSpPr>
          <p:cNvPr id="5" name="Slide Number Placeholder 4">
            <a:extLst>
              <a:ext uri="{FF2B5EF4-FFF2-40B4-BE49-F238E27FC236}">
                <a16:creationId xmlns:a16="http://schemas.microsoft.com/office/drawing/2014/main" id="{56CF2685-08B0-4DE3-8051-3DB5449657E0}"/>
              </a:ext>
            </a:extLst>
          </p:cNvPr>
          <p:cNvSpPr>
            <a:spLocks noGrp="1"/>
          </p:cNvSpPr>
          <p:nvPr>
            <p:ph type="sldNum" sz="quarter" idx="10"/>
          </p:nvPr>
        </p:nvSpPr>
        <p:spPr/>
        <p:txBody>
          <a:bodyPr/>
          <a:lstStyle/>
          <a:p>
            <a:pPr>
              <a:defRPr/>
            </a:pPr>
            <a:fld id="{3CA95406-65F5-4E8F-B8A8-DF249D18EA00}" type="slidenum">
              <a:rPr lang="en-US" smtClean="0"/>
              <a:pPr>
                <a:defRPr/>
              </a:pPr>
              <a:t>6</a:t>
            </a:fld>
            <a:endParaRPr lang="en-US" dirty="0"/>
          </a:p>
        </p:txBody>
      </p:sp>
      <p:sp>
        <p:nvSpPr>
          <p:cNvPr id="10" name="TextBox 9">
            <a:extLst>
              <a:ext uri="{FF2B5EF4-FFF2-40B4-BE49-F238E27FC236}">
                <a16:creationId xmlns:a16="http://schemas.microsoft.com/office/drawing/2014/main" id="{8C22ACF3-B593-484E-B273-DEC33663BB28}"/>
              </a:ext>
            </a:extLst>
          </p:cNvPr>
          <p:cNvSpPr txBox="1"/>
          <p:nvPr/>
        </p:nvSpPr>
        <p:spPr>
          <a:xfrm>
            <a:off x="8820150" y="1995882"/>
            <a:ext cx="1266825" cy="400110"/>
          </a:xfrm>
          <a:prstGeom prst="rect">
            <a:avLst/>
          </a:prstGeom>
          <a:noFill/>
        </p:spPr>
        <p:txBody>
          <a:bodyPr wrap="square" rtlCol="0">
            <a:spAutoFit/>
          </a:bodyPr>
          <a:lstStyle/>
          <a:p>
            <a:r>
              <a:rPr lang="en-CA" sz="2000" dirty="0">
                <a:solidFill>
                  <a:schemeClr val="bg1"/>
                </a:solidFill>
              </a:rPr>
              <a:t>Ambrosia</a:t>
            </a:r>
          </a:p>
        </p:txBody>
      </p:sp>
      <p:sp>
        <p:nvSpPr>
          <p:cNvPr id="11" name="TextBox 10">
            <a:extLst>
              <a:ext uri="{FF2B5EF4-FFF2-40B4-BE49-F238E27FC236}">
                <a16:creationId xmlns:a16="http://schemas.microsoft.com/office/drawing/2014/main" id="{C803A32E-78FF-4D1E-97BB-EFB3A946F300}"/>
              </a:ext>
            </a:extLst>
          </p:cNvPr>
          <p:cNvSpPr txBox="1"/>
          <p:nvPr/>
        </p:nvSpPr>
        <p:spPr>
          <a:xfrm>
            <a:off x="7800975" y="5875278"/>
            <a:ext cx="1524000" cy="400110"/>
          </a:xfrm>
          <a:prstGeom prst="rect">
            <a:avLst/>
          </a:prstGeom>
          <a:noFill/>
        </p:spPr>
        <p:txBody>
          <a:bodyPr wrap="square" rtlCol="0">
            <a:spAutoFit/>
          </a:bodyPr>
          <a:lstStyle/>
          <a:p>
            <a:r>
              <a:rPr lang="en-CA" sz="2000" dirty="0">
                <a:solidFill>
                  <a:schemeClr val="bg1"/>
                </a:solidFill>
              </a:rPr>
              <a:t>Honeycrisp</a:t>
            </a:r>
          </a:p>
        </p:txBody>
      </p:sp>
      <p:pic>
        <p:nvPicPr>
          <p:cNvPr id="13" name="Picture 12">
            <a:extLst>
              <a:ext uri="{FF2B5EF4-FFF2-40B4-BE49-F238E27FC236}">
                <a16:creationId xmlns:a16="http://schemas.microsoft.com/office/drawing/2014/main" id="{2C7E2954-A23D-49B1-906E-0CF31A40F8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7567" y="4946114"/>
            <a:ext cx="3454102" cy="2312250"/>
          </a:xfrm>
          <a:prstGeom prst="rect">
            <a:avLst/>
          </a:prstGeom>
        </p:spPr>
      </p:pic>
      <p:sp>
        <p:nvSpPr>
          <p:cNvPr id="14" name="TextBox 13">
            <a:extLst>
              <a:ext uri="{FF2B5EF4-FFF2-40B4-BE49-F238E27FC236}">
                <a16:creationId xmlns:a16="http://schemas.microsoft.com/office/drawing/2014/main" id="{FADE4B27-D64D-494F-93F1-7B5332C6794E}"/>
              </a:ext>
            </a:extLst>
          </p:cNvPr>
          <p:cNvSpPr txBox="1"/>
          <p:nvPr/>
        </p:nvSpPr>
        <p:spPr>
          <a:xfrm>
            <a:off x="8691562" y="4452299"/>
            <a:ext cx="1595438" cy="400110"/>
          </a:xfrm>
          <a:prstGeom prst="rect">
            <a:avLst/>
          </a:prstGeom>
          <a:noFill/>
        </p:spPr>
        <p:txBody>
          <a:bodyPr wrap="square" rtlCol="0">
            <a:spAutoFit/>
          </a:bodyPr>
          <a:lstStyle/>
          <a:p>
            <a:r>
              <a:rPr lang="en-CA" sz="2000" dirty="0">
                <a:solidFill>
                  <a:schemeClr val="bg1"/>
                </a:solidFill>
              </a:rPr>
              <a:t>Honeycrisp</a:t>
            </a:r>
          </a:p>
        </p:txBody>
      </p:sp>
      <p:sp>
        <p:nvSpPr>
          <p:cNvPr id="15" name="TextBox 14">
            <a:extLst>
              <a:ext uri="{FF2B5EF4-FFF2-40B4-BE49-F238E27FC236}">
                <a16:creationId xmlns:a16="http://schemas.microsoft.com/office/drawing/2014/main" id="{97D8A806-BCEC-49C9-98BA-5F88C60E7A26}"/>
              </a:ext>
            </a:extLst>
          </p:cNvPr>
          <p:cNvSpPr txBox="1"/>
          <p:nvPr/>
        </p:nvSpPr>
        <p:spPr>
          <a:xfrm>
            <a:off x="9100608" y="6501659"/>
            <a:ext cx="1266825" cy="400110"/>
          </a:xfrm>
          <a:prstGeom prst="rect">
            <a:avLst/>
          </a:prstGeom>
          <a:noFill/>
        </p:spPr>
        <p:txBody>
          <a:bodyPr wrap="square" rtlCol="0">
            <a:spAutoFit/>
          </a:bodyPr>
          <a:lstStyle/>
          <a:p>
            <a:r>
              <a:rPr lang="en-CA" sz="2000" dirty="0">
                <a:solidFill>
                  <a:schemeClr val="bg1"/>
                </a:solidFill>
              </a:rPr>
              <a:t>Gala</a:t>
            </a:r>
          </a:p>
        </p:txBody>
      </p:sp>
    </p:spTree>
    <p:extLst>
      <p:ext uri="{BB962C8B-B14F-4D97-AF65-F5344CB8AC3E}">
        <p14:creationId xmlns:p14="http://schemas.microsoft.com/office/powerpoint/2010/main" val="4254212810"/>
      </p:ext>
    </p:extLst>
  </p:cSld>
  <p:clrMapOvr>
    <a:masterClrMapping/>
  </p:clrMapOvr>
  <p:transition spd="med">
    <p:cover dir="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CC347-CB6D-493A-AC3D-C3A330533F27}"/>
              </a:ext>
            </a:extLst>
          </p:cNvPr>
          <p:cNvSpPr>
            <a:spLocks noGrp="1"/>
          </p:cNvSpPr>
          <p:nvPr>
            <p:ph type="title"/>
          </p:nvPr>
        </p:nvSpPr>
        <p:spPr/>
        <p:txBody>
          <a:bodyPr>
            <a:normAutofit fontScale="90000"/>
          </a:bodyPr>
          <a:lstStyle/>
          <a:p>
            <a:r>
              <a:rPr lang="en-CA" dirty="0"/>
              <a:t>Biennial Bearing- justification alone for thinning</a:t>
            </a:r>
          </a:p>
        </p:txBody>
      </p:sp>
      <p:sp>
        <p:nvSpPr>
          <p:cNvPr id="3" name="Text Placeholder 2">
            <a:extLst>
              <a:ext uri="{FF2B5EF4-FFF2-40B4-BE49-F238E27FC236}">
                <a16:creationId xmlns:a16="http://schemas.microsoft.com/office/drawing/2014/main" id="{FE25DA4B-DCB1-4340-9F40-6796AE57A431}"/>
              </a:ext>
            </a:extLst>
          </p:cNvPr>
          <p:cNvSpPr>
            <a:spLocks noGrp="1"/>
          </p:cNvSpPr>
          <p:nvPr>
            <p:ph type="body" sz="half" idx="1"/>
          </p:nvPr>
        </p:nvSpPr>
        <p:spPr/>
        <p:txBody>
          <a:bodyPr>
            <a:normAutofit/>
          </a:bodyPr>
          <a:lstStyle/>
          <a:p>
            <a:endParaRPr lang="en-CA" dirty="0"/>
          </a:p>
        </p:txBody>
      </p:sp>
      <p:sp>
        <p:nvSpPr>
          <p:cNvPr id="4" name="Content Placeholder 3">
            <a:extLst>
              <a:ext uri="{FF2B5EF4-FFF2-40B4-BE49-F238E27FC236}">
                <a16:creationId xmlns:a16="http://schemas.microsoft.com/office/drawing/2014/main" id="{E0992B9C-FBE7-4B4F-A480-7E652F8F8A63}"/>
              </a:ext>
            </a:extLst>
          </p:cNvPr>
          <p:cNvSpPr>
            <a:spLocks noGrp="1"/>
          </p:cNvSpPr>
          <p:nvPr>
            <p:ph sz="half" idx="2"/>
          </p:nvPr>
        </p:nvSpPr>
        <p:spPr>
          <a:xfrm>
            <a:off x="5984875" y="1545113"/>
            <a:ext cx="4019555" cy="3810000"/>
          </a:xfrm>
        </p:spPr>
        <p:txBody>
          <a:bodyPr>
            <a:normAutofit lnSpcReduction="10000"/>
          </a:bodyPr>
          <a:lstStyle/>
          <a:p>
            <a:pPr marL="0" indent="0">
              <a:buNone/>
            </a:pPr>
            <a:r>
              <a:rPr lang="en-CA" dirty="0">
                <a:solidFill>
                  <a:srgbClr val="FF0000"/>
                </a:solidFill>
              </a:rPr>
              <a:t>Biennial Bearing</a:t>
            </a:r>
          </a:p>
          <a:p>
            <a:r>
              <a:rPr lang="en-CA" dirty="0"/>
              <a:t>Honeycrisp</a:t>
            </a:r>
          </a:p>
          <a:p>
            <a:r>
              <a:rPr lang="en-CA" dirty="0"/>
              <a:t>Fuji</a:t>
            </a:r>
          </a:p>
          <a:p>
            <a:r>
              <a:rPr lang="en-CA" dirty="0"/>
              <a:t>Northern Spy</a:t>
            </a:r>
          </a:p>
          <a:p>
            <a:pPr marL="0" indent="0">
              <a:buNone/>
            </a:pPr>
            <a:r>
              <a:rPr lang="en-CA" dirty="0">
                <a:solidFill>
                  <a:srgbClr val="FF0000"/>
                </a:solidFill>
              </a:rPr>
              <a:t>Annual Bearing</a:t>
            </a:r>
          </a:p>
          <a:p>
            <a:r>
              <a:rPr lang="en-CA" dirty="0"/>
              <a:t>Gala</a:t>
            </a:r>
          </a:p>
          <a:p>
            <a:r>
              <a:rPr lang="en-CA" dirty="0"/>
              <a:t>Empire</a:t>
            </a:r>
          </a:p>
        </p:txBody>
      </p:sp>
      <p:sp>
        <p:nvSpPr>
          <p:cNvPr id="5" name="Slide Number Placeholder 4">
            <a:extLst>
              <a:ext uri="{FF2B5EF4-FFF2-40B4-BE49-F238E27FC236}">
                <a16:creationId xmlns:a16="http://schemas.microsoft.com/office/drawing/2014/main" id="{09C9850B-AB6B-4200-8CCC-A174CE2F6C5B}"/>
              </a:ext>
            </a:extLst>
          </p:cNvPr>
          <p:cNvSpPr>
            <a:spLocks noGrp="1"/>
          </p:cNvSpPr>
          <p:nvPr>
            <p:ph type="sldNum" sz="quarter" idx="10"/>
          </p:nvPr>
        </p:nvSpPr>
        <p:spPr/>
        <p:txBody>
          <a:bodyPr/>
          <a:lstStyle/>
          <a:p>
            <a:pPr>
              <a:defRPr/>
            </a:pPr>
            <a:fld id="{3CA95406-65F5-4E8F-B8A8-DF249D18EA00}" type="slidenum">
              <a:rPr lang="en-US" smtClean="0"/>
              <a:pPr>
                <a:defRPr/>
              </a:pPr>
              <a:t>7</a:t>
            </a:fld>
            <a:endParaRPr lang="en-US" dirty="0"/>
          </a:p>
        </p:txBody>
      </p:sp>
      <p:pic>
        <p:nvPicPr>
          <p:cNvPr id="6" name="Picture 5">
            <a:extLst>
              <a:ext uri="{FF2B5EF4-FFF2-40B4-BE49-F238E27FC236}">
                <a16:creationId xmlns:a16="http://schemas.microsoft.com/office/drawing/2014/main" id="{B9659F87-6A2F-4BDD-891B-047452AE34E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69875" y="1268412"/>
            <a:ext cx="5715000" cy="4298315"/>
          </a:xfrm>
          <a:prstGeom prst="rect">
            <a:avLst/>
          </a:prstGeom>
        </p:spPr>
      </p:pic>
      <p:sp>
        <p:nvSpPr>
          <p:cNvPr id="7" name="TextBox 6">
            <a:extLst>
              <a:ext uri="{FF2B5EF4-FFF2-40B4-BE49-F238E27FC236}">
                <a16:creationId xmlns:a16="http://schemas.microsoft.com/office/drawing/2014/main" id="{004ABCEB-E69F-4A15-A60B-524BC3157203}"/>
              </a:ext>
            </a:extLst>
          </p:cNvPr>
          <p:cNvSpPr txBox="1"/>
          <p:nvPr/>
        </p:nvSpPr>
        <p:spPr>
          <a:xfrm>
            <a:off x="546100" y="5566726"/>
            <a:ext cx="6698762" cy="867930"/>
          </a:xfrm>
          <a:prstGeom prst="rect">
            <a:avLst/>
          </a:prstGeom>
          <a:noFill/>
        </p:spPr>
        <p:txBody>
          <a:bodyPr wrap="square" rtlCol="0">
            <a:spAutoFit/>
          </a:bodyPr>
          <a:lstStyle/>
          <a:p>
            <a:r>
              <a:rPr lang="en-CA" sz="1200" dirty="0"/>
              <a:t>Schematic diagram showing differences in cropping on a regular and alternating cropping year. The off year can be caused by a climatic trigger such as frost,  poor pollination, or hormonal imbalance the previous year. After Monselise and Goldschmidt,  1982.</a:t>
            </a:r>
            <a:endParaRPr lang="en-CA" sz="1200" b="1" dirty="0"/>
          </a:p>
          <a:p>
            <a:endParaRPr lang="en-CA" sz="1200" dirty="0"/>
          </a:p>
        </p:txBody>
      </p:sp>
    </p:spTree>
    <p:extLst>
      <p:ext uri="{BB962C8B-B14F-4D97-AF65-F5344CB8AC3E}">
        <p14:creationId xmlns:p14="http://schemas.microsoft.com/office/powerpoint/2010/main" val="801010116"/>
      </p:ext>
    </p:extLst>
  </p:cSld>
  <p:clrMapOvr>
    <a:masterClrMapping/>
  </p:clrMapOvr>
  <p:transition spd="med">
    <p:cover dir="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3A8A-AE12-46C4-BA70-5E7E211413EC}"/>
              </a:ext>
            </a:extLst>
          </p:cNvPr>
          <p:cNvSpPr>
            <a:spLocks noGrp="1"/>
          </p:cNvSpPr>
          <p:nvPr>
            <p:ph type="title"/>
          </p:nvPr>
        </p:nvSpPr>
        <p:spPr/>
        <p:txBody>
          <a:bodyPr>
            <a:normAutofit fontScale="90000"/>
          </a:bodyPr>
          <a:lstStyle/>
          <a:p>
            <a:r>
              <a:rPr lang="en-CA" dirty="0"/>
              <a:t>Benefits of a successful thinning program</a:t>
            </a:r>
            <a:endParaRPr lang="en-US" dirty="0"/>
          </a:p>
        </p:txBody>
      </p:sp>
      <p:sp>
        <p:nvSpPr>
          <p:cNvPr id="3" name="Text Placeholder 2">
            <a:extLst>
              <a:ext uri="{FF2B5EF4-FFF2-40B4-BE49-F238E27FC236}">
                <a16:creationId xmlns:a16="http://schemas.microsoft.com/office/drawing/2014/main" id="{4EF35F41-DB73-4C23-83A2-8DF524871DA7}"/>
              </a:ext>
            </a:extLst>
          </p:cNvPr>
          <p:cNvSpPr>
            <a:spLocks noGrp="1"/>
          </p:cNvSpPr>
          <p:nvPr>
            <p:ph type="body" sz="half" idx="1"/>
          </p:nvPr>
        </p:nvSpPr>
        <p:spPr>
          <a:xfrm>
            <a:off x="546100" y="1779588"/>
            <a:ext cx="4071167" cy="4041790"/>
          </a:xfrm>
        </p:spPr>
        <p:txBody>
          <a:bodyPr>
            <a:normAutofit/>
          </a:bodyPr>
          <a:lstStyle/>
          <a:p>
            <a:pPr marL="0" indent="0">
              <a:buNone/>
            </a:pPr>
            <a:r>
              <a:rPr lang="en-CA" dirty="0"/>
              <a:t>For biennial bearing cultivars:</a:t>
            </a:r>
          </a:p>
          <a:p>
            <a:pPr marL="0" indent="0">
              <a:buNone/>
            </a:pPr>
            <a:r>
              <a:rPr lang="en-CA" dirty="0"/>
              <a:t>-reduce the crop load early to avoid less bloom the following year</a:t>
            </a:r>
          </a:p>
        </p:txBody>
      </p:sp>
      <p:sp>
        <p:nvSpPr>
          <p:cNvPr id="5" name="Slide Number Placeholder 4">
            <a:extLst>
              <a:ext uri="{FF2B5EF4-FFF2-40B4-BE49-F238E27FC236}">
                <a16:creationId xmlns:a16="http://schemas.microsoft.com/office/drawing/2014/main" id="{87DE3AFF-30BC-4247-AC49-FD46750749ED}"/>
              </a:ext>
            </a:extLst>
          </p:cNvPr>
          <p:cNvSpPr>
            <a:spLocks noGrp="1"/>
          </p:cNvSpPr>
          <p:nvPr>
            <p:ph type="sldNum" sz="quarter" idx="10"/>
          </p:nvPr>
        </p:nvSpPr>
        <p:spPr/>
        <p:txBody>
          <a:bodyPr/>
          <a:lstStyle/>
          <a:p>
            <a:pPr>
              <a:defRPr/>
            </a:pPr>
            <a:fld id="{3CA95406-65F5-4E8F-B8A8-DF249D18EA00}" type="slidenum">
              <a:rPr lang="en-US" smtClean="0"/>
              <a:pPr>
                <a:defRPr/>
              </a:pPr>
              <a:t>8</a:t>
            </a:fld>
            <a:endParaRPr lang="en-US" dirty="0"/>
          </a:p>
        </p:txBody>
      </p:sp>
      <p:sp>
        <p:nvSpPr>
          <p:cNvPr id="7" name="TextBox 6">
            <a:extLst>
              <a:ext uri="{FF2B5EF4-FFF2-40B4-BE49-F238E27FC236}">
                <a16:creationId xmlns:a16="http://schemas.microsoft.com/office/drawing/2014/main" id="{641B14B3-BDE3-4563-B1EE-D7D70478C01B}"/>
              </a:ext>
            </a:extLst>
          </p:cNvPr>
          <p:cNvSpPr txBox="1"/>
          <p:nvPr/>
        </p:nvSpPr>
        <p:spPr>
          <a:xfrm>
            <a:off x="1324081" y="1017148"/>
            <a:ext cx="7460055" cy="584775"/>
          </a:xfrm>
          <a:prstGeom prst="rect">
            <a:avLst/>
          </a:prstGeom>
          <a:noFill/>
        </p:spPr>
        <p:txBody>
          <a:bodyPr wrap="square" rtlCol="0">
            <a:spAutoFit/>
          </a:bodyPr>
          <a:lstStyle/>
          <a:p>
            <a:pPr algn="ctr"/>
            <a:r>
              <a:rPr lang="en-CA" dirty="0">
                <a:solidFill>
                  <a:schemeClr val="tx2">
                    <a:lumMod val="40000"/>
                    <a:lumOff val="60000"/>
                  </a:schemeClr>
                </a:solidFill>
              </a:rPr>
              <a:t>Reduced Biennial Bearing</a:t>
            </a:r>
            <a:endParaRPr lang="en-US" dirty="0">
              <a:solidFill>
                <a:schemeClr val="tx2">
                  <a:lumMod val="40000"/>
                  <a:lumOff val="60000"/>
                </a:schemeClr>
              </a:solidFill>
            </a:endParaRPr>
          </a:p>
        </p:txBody>
      </p:sp>
      <p:pic>
        <p:nvPicPr>
          <p:cNvPr id="4098" name="Picture 2" descr="Image result for biennial bearing apple">
            <a:extLst>
              <a:ext uri="{FF2B5EF4-FFF2-40B4-BE49-F238E27FC236}">
                <a16:creationId xmlns:a16="http://schemas.microsoft.com/office/drawing/2014/main" id="{62A0AF65-B961-4C4B-9F5C-96D8E74A6A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2719" y="1779588"/>
            <a:ext cx="4496177" cy="449617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D691F3F1-2107-429E-A05B-EF4D3DA9241E}"/>
              </a:ext>
            </a:extLst>
          </p:cNvPr>
          <p:cNvSpPr>
            <a:spLocks noGrp="1"/>
          </p:cNvSpPr>
          <p:nvPr>
            <p:ph sz="half" idx="2"/>
          </p:nvPr>
        </p:nvSpPr>
        <p:spPr/>
        <p:txBody>
          <a:bodyPr/>
          <a:lstStyle/>
          <a:p>
            <a:endParaRPr lang="en-US" dirty="0"/>
          </a:p>
        </p:txBody>
      </p:sp>
      <p:sp>
        <p:nvSpPr>
          <p:cNvPr id="11" name="TextBox 10">
            <a:extLst>
              <a:ext uri="{FF2B5EF4-FFF2-40B4-BE49-F238E27FC236}">
                <a16:creationId xmlns:a16="http://schemas.microsoft.com/office/drawing/2014/main" id="{0835632E-BD86-42AF-B17C-D9349490E178}"/>
              </a:ext>
            </a:extLst>
          </p:cNvPr>
          <p:cNvSpPr txBox="1"/>
          <p:nvPr/>
        </p:nvSpPr>
        <p:spPr>
          <a:xfrm>
            <a:off x="4771176" y="1731710"/>
            <a:ext cx="986828" cy="584775"/>
          </a:xfrm>
          <a:prstGeom prst="rect">
            <a:avLst/>
          </a:prstGeom>
          <a:noFill/>
        </p:spPr>
        <p:txBody>
          <a:bodyPr wrap="square" rtlCol="0">
            <a:spAutoFit/>
          </a:bodyPr>
          <a:lstStyle/>
          <a:p>
            <a:r>
              <a:rPr lang="en-CA" dirty="0">
                <a:solidFill>
                  <a:srgbClr val="FFFF00"/>
                </a:solidFill>
              </a:rPr>
              <a:t>ON</a:t>
            </a:r>
            <a:endParaRPr lang="en-US" dirty="0">
              <a:solidFill>
                <a:srgbClr val="FFFF00"/>
              </a:solidFill>
            </a:endParaRPr>
          </a:p>
        </p:txBody>
      </p:sp>
      <p:sp>
        <p:nvSpPr>
          <p:cNvPr id="13" name="TextBox 12">
            <a:extLst>
              <a:ext uri="{FF2B5EF4-FFF2-40B4-BE49-F238E27FC236}">
                <a16:creationId xmlns:a16="http://schemas.microsoft.com/office/drawing/2014/main" id="{28EF47E5-D84D-4ECC-A7D1-14C6E497B151}"/>
              </a:ext>
            </a:extLst>
          </p:cNvPr>
          <p:cNvSpPr txBox="1"/>
          <p:nvPr/>
        </p:nvSpPr>
        <p:spPr>
          <a:xfrm>
            <a:off x="6595498" y="1740764"/>
            <a:ext cx="986828" cy="584775"/>
          </a:xfrm>
          <a:prstGeom prst="rect">
            <a:avLst/>
          </a:prstGeom>
          <a:noFill/>
        </p:spPr>
        <p:txBody>
          <a:bodyPr wrap="square" rtlCol="0">
            <a:spAutoFit/>
          </a:bodyPr>
          <a:lstStyle/>
          <a:p>
            <a:r>
              <a:rPr lang="en-CA" dirty="0">
                <a:solidFill>
                  <a:srgbClr val="FFFF00"/>
                </a:solidFill>
              </a:rPr>
              <a:t>ON</a:t>
            </a:r>
            <a:endParaRPr lang="en-US" dirty="0">
              <a:solidFill>
                <a:srgbClr val="FFFF00"/>
              </a:solidFill>
            </a:endParaRPr>
          </a:p>
        </p:txBody>
      </p:sp>
      <p:sp>
        <p:nvSpPr>
          <p:cNvPr id="14" name="TextBox 13">
            <a:extLst>
              <a:ext uri="{FF2B5EF4-FFF2-40B4-BE49-F238E27FC236}">
                <a16:creationId xmlns:a16="http://schemas.microsoft.com/office/drawing/2014/main" id="{1806F572-3FAC-437D-84E3-51155AD48AB5}"/>
              </a:ext>
            </a:extLst>
          </p:cNvPr>
          <p:cNvSpPr txBox="1"/>
          <p:nvPr/>
        </p:nvSpPr>
        <p:spPr>
          <a:xfrm>
            <a:off x="8107401" y="1735682"/>
            <a:ext cx="1353470" cy="584775"/>
          </a:xfrm>
          <a:prstGeom prst="rect">
            <a:avLst/>
          </a:prstGeom>
          <a:noFill/>
        </p:spPr>
        <p:txBody>
          <a:bodyPr wrap="square" rtlCol="0">
            <a:spAutoFit/>
          </a:bodyPr>
          <a:lstStyle/>
          <a:p>
            <a:r>
              <a:rPr lang="en-CA" dirty="0">
                <a:solidFill>
                  <a:srgbClr val="FFFF00"/>
                </a:solidFill>
              </a:rPr>
              <a:t>OFF</a:t>
            </a:r>
            <a:endParaRPr lang="en-US" dirty="0">
              <a:solidFill>
                <a:srgbClr val="FFFF00"/>
              </a:solidFill>
            </a:endParaRPr>
          </a:p>
        </p:txBody>
      </p:sp>
    </p:spTree>
    <p:extLst>
      <p:ext uri="{BB962C8B-B14F-4D97-AF65-F5344CB8AC3E}">
        <p14:creationId xmlns:p14="http://schemas.microsoft.com/office/powerpoint/2010/main" val="1055204441"/>
      </p:ext>
    </p:extLst>
  </p:cSld>
  <p:clrMapOvr>
    <a:masterClrMapping/>
  </p:clrMapOvr>
  <p:transition spd="med">
    <p:cover dir="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2D1B4-E908-4D87-AE4F-7B816CC60ADA}"/>
              </a:ext>
            </a:extLst>
          </p:cNvPr>
          <p:cNvSpPr>
            <a:spLocks noGrp="1"/>
          </p:cNvSpPr>
          <p:nvPr>
            <p:ph type="title"/>
          </p:nvPr>
        </p:nvSpPr>
        <p:spPr/>
        <p:txBody>
          <a:bodyPr>
            <a:normAutofit/>
          </a:bodyPr>
          <a:lstStyle/>
          <a:p>
            <a:r>
              <a:rPr lang="en-CA" dirty="0"/>
              <a:t>Why thin early? </a:t>
            </a:r>
          </a:p>
        </p:txBody>
      </p:sp>
      <p:sp>
        <p:nvSpPr>
          <p:cNvPr id="3" name="Text Placeholder 2">
            <a:extLst>
              <a:ext uri="{FF2B5EF4-FFF2-40B4-BE49-F238E27FC236}">
                <a16:creationId xmlns:a16="http://schemas.microsoft.com/office/drawing/2014/main" id="{B6297FF9-2AA0-4FFD-A7FD-D908A1CD918D}"/>
              </a:ext>
            </a:extLst>
          </p:cNvPr>
          <p:cNvSpPr>
            <a:spLocks noGrp="1"/>
          </p:cNvSpPr>
          <p:nvPr>
            <p:ph type="body" sz="half" idx="1"/>
          </p:nvPr>
        </p:nvSpPr>
        <p:spPr/>
        <p:txBody>
          <a:bodyPr>
            <a:normAutofit/>
          </a:bodyPr>
          <a:lstStyle/>
          <a:p>
            <a:r>
              <a:rPr lang="en-CA" dirty="0"/>
              <a:t>Flowers begin to develop (FBI) one year prior to bloom (June) </a:t>
            </a:r>
          </a:p>
          <a:p>
            <a:r>
              <a:rPr lang="en-CA" dirty="0"/>
              <a:t>Many factors within the trees determine if the bud will become floral or remain vegetative</a:t>
            </a:r>
          </a:p>
        </p:txBody>
      </p:sp>
      <p:sp>
        <p:nvSpPr>
          <p:cNvPr id="5" name="Slide Number Placeholder 4">
            <a:extLst>
              <a:ext uri="{FF2B5EF4-FFF2-40B4-BE49-F238E27FC236}">
                <a16:creationId xmlns:a16="http://schemas.microsoft.com/office/drawing/2014/main" id="{ED5135D7-EC40-40C7-B86D-7D824BE1579D}"/>
              </a:ext>
            </a:extLst>
          </p:cNvPr>
          <p:cNvSpPr>
            <a:spLocks noGrp="1"/>
          </p:cNvSpPr>
          <p:nvPr>
            <p:ph type="sldNum" sz="quarter" idx="10"/>
          </p:nvPr>
        </p:nvSpPr>
        <p:spPr/>
        <p:txBody>
          <a:bodyPr/>
          <a:lstStyle/>
          <a:p>
            <a:pPr>
              <a:defRPr/>
            </a:pPr>
            <a:fld id="{3CA95406-65F5-4E8F-B8A8-DF249D18EA00}" type="slidenum">
              <a:rPr lang="en-US" smtClean="0"/>
              <a:pPr>
                <a:defRPr/>
              </a:pPr>
              <a:t>9</a:t>
            </a:fld>
            <a:endParaRPr lang="en-US" dirty="0"/>
          </a:p>
        </p:txBody>
      </p:sp>
      <p:pic>
        <p:nvPicPr>
          <p:cNvPr id="4098" name="Picture 2" descr="The Role of Spur Leaves, Bourse Leaves, and Fruit on Local Flower ...">
            <a:extLst>
              <a:ext uri="{FF2B5EF4-FFF2-40B4-BE49-F238E27FC236}">
                <a16:creationId xmlns:a16="http://schemas.microsoft.com/office/drawing/2014/main" id="{DF164B35-A9E7-46D0-88EF-E288E9D6CA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9156" y="1788341"/>
            <a:ext cx="4186388" cy="3151829"/>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68299836-6F7D-4687-829E-D3FB7E7CF4A7}"/>
              </a:ext>
            </a:extLst>
          </p:cNvPr>
          <p:cNvSpPr>
            <a:spLocks noGrp="1"/>
          </p:cNvSpPr>
          <p:nvPr>
            <p:ph sz="half" idx="2"/>
          </p:nvPr>
        </p:nvSpPr>
        <p:spPr/>
        <p:txBody>
          <a:bodyPr/>
          <a:lstStyle/>
          <a:p>
            <a:endParaRPr lang="en-CA" dirty="0"/>
          </a:p>
        </p:txBody>
      </p:sp>
    </p:spTree>
    <p:extLst>
      <p:ext uri="{BB962C8B-B14F-4D97-AF65-F5344CB8AC3E}">
        <p14:creationId xmlns:p14="http://schemas.microsoft.com/office/powerpoint/2010/main" val="1570738205"/>
      </p:ext>
    </p:extLst>
  </p:cSld>
  <p:clrMapOvr>
    <a:masterClrMapping/>
  </p:clrMapOvr>
  <p:transition spd="med">
    <p:cover dir="rd"/>
  </p:transition>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11/22/05 5:50:45 PM&quot;&gt;&lt;Slide id=&quot;422&quot; dur=&quot;1.963&quot;/&gt;&lt;Slide id=&quot;423&quot; dur=&quot;.221&quot;/&gt;&lt;/Timings&gt;&lt;/WMTools&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11877</TotalTime>
  <Words>2779</Words>
  <Application>Microsoft Office PowerPoint</Application>
  <PresentationFormat>35mm Slides</PresentationFormat>
  <Paragraphs>411</Paragraphs>
  <Slides>44</Slides>
  <Notes>11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0" baseType="lpstr">
      <vt:lpstr>Arial</vt:lpstr>
      <vt:lpstr>Calibri</vt:lpstr>
      <vt:lpstr>Monotype Sorts</vt:lpstr>
      <vt:lpstr>Times New Roman</vt:lpstr>
      <vt:lpstr>Office Theme</vt:lpstr>
      <vt:lpstr>SPW 13.0 Graph</vt:lpstr>
      <vt:lpstr>PowerPoint Presentation</vt:lpstr>
      <vt:lpstr>What is Crop Load Management?</vt:lpstr>
      <vt:lpstr>Underlying physiology of fruitlet abscission</vt:lpstr>
      <vt:lpstr>The shift toward hedgerow orchard systems provides new crop load management opportunities  </vt:lpstr>
      <vt:lpstr>Target fruit size calculator</vt:lpstr>
      <vt:lpstr>Why is Crop Load Management Important</vt:lpstr>
      <vt:lpstr>Biennial Bearing- justification alone for thinning</vt:lpstr>
      <vt:lpstr>Benefits of a successful thinning program</vt:lpstr>
      <vt:lpstr>Why thin early? </vt:lpstr>
      <vt:lpstr>Hand Thinning – Least Desirable</vt:lpstr>
      <vt:lpstr>Precision thinning</vt:lpstr>
      <vt:lpstr>Precision Pruning </vt:lpstr>
      <vt:lpstr>Precision Crop Load Management</vt:lpstr>
      <vt:lpstr>Steps in Precision Thinning (after Robinson)</vt:lpstr>
      <vt:lpstr>PowerPoint Presentation</vt:lpstr>
      <vt:lpstr>Action Steps for Precision Crop Load Management</vt:lpstr>
      <vt:lpstr>Cornell Carbohydrate Model</vt:lpstr>
      <vt:lpstr>PowerPoint Presentation</vt:lpstr>
      <vt:lpstr>Fruit Growth Rate Model</vt:lpstr>
      <vt:lpstr>Fruit set prediction based on actual data  (Greene and Lakso, 2005)</vt:lpstr>
      <vt:lpstr>Chemical Thinners</vt:lpstr>
      <vt:lpstr>Physiology</vt:lpstr>
      <vt:lpstr>PowerPoint Presentation</vt:lpstr>
      <vt:lpstr>Important factors that promote and supress the response to chemical thinners</vt:lpstr>
      <vt:lpstr>Optimizing Crop Value</vt:lpstr>
      <vt:lpstr>Details of net returns are required to  determine target fruit size</vt:lpstr>
      <vt:lpstr>Thinning Models/Tools</vt:lpstr>
      <vt:lpstr>New Fruitlet Thinners for Canada </vt:lpstr>
      <vt:lpstr>Brevis status globally (2021) Source: Ton Bresseling</vt:lpstr>
      <vt:lpstr>Steps for Successful Thinning – What I’ve learned over the years</vt:lpstr>
      <vt:lpstr>Gala king and lateral fruitlet growth (2013)</vt:lpstr>
      <vt:lpstr>2022 Ambrosia Fruit Growth Rates Simcoe, ON</vt:lpstr>
      <vt:lpstr>It takes 12-14 days to visually see fruit drop after applying a chemical thinner </vt:lpstr>
      <vt:lpstr>Where to obtain more information - OMAFRA thinning guidelines</vt:lpstr>
      <vt:lpstr>Cultivar Sensitivity to Chemical Fruitlet Thinners</vt:lpstr>
      <vt:lpstr>Thinning with 6-BA and Carbaryl</vt:lpstr>
      <vt:lpstr>Thinning recommendations by cultivar</vt:lpstr>
      <vt:lpstr>Further Reading </vt:lpstr>
      <vt:lpstr>PowerPoint Presentation</vt:lpstr>
      <vt:lpstr>PowerPoint Presentation</vt:lpstr>
      <vt:lpstr>Extra Slides</vt:lpstr>
      <vt:lpstr>Issues with Carbaryl</vt:lpstr>
      <vt:lpstr>Gala treatments - Examples</vt:lpstr>
      <vt:lpstr>Gala – fruit set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Cline</dc:creator>
  <cp:lastModifiedBy>John Cline</cp:lastModifiedBy>
  <cp:revision>88</cp:revision>
  <dcterms:created xsi:type="dcterms:W3CDTF">2019-04-26T13:42:48Z</dcterms:created>
  <dcterms:modified xsi:type="dcterms:W3CDTF">2023-03-06T18:14:58Z</dcterms:modified>
</cp:coreProperties>
</file>