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</p:sldMasterIdLst>
  <p:notesMasterIdLst>
    <p:notesMasterId r:id="rId17"/>
  </p:notesMasterIdLst>
  <p:sldIdLst>
    <p:sldId id="275" r:id="rId5"/>
    <p:sldId id="258" r:id="rId6"/>
    <p:sldId id="284" r:id="rId7"/>
    <p:sldId id="293" r:id="rId8"/>
    <p:sldId id="268" r:id="rId9"/>
    <p:sldId id="295" r:id="rId10"/>
    <p:sldId id="288" r:id="rId11"/>
    <p:sldId id="289" r:id="rId12"/>
    <p:sldId id="290" r:id="rId13"/>
    <p:sldId id="291" r:id="rId14"/>
    <p:sldId id="292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DA4E8-7273-4850-8B45-A9963551AE0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8058-5E0E-4A8B-BDF9-E292794B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8058-5E0E-4A8B-BDF9-E292794B87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8058-5E0E-4A8B-BDF9-E292794B87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8058-5E0E-4A8B-BDF9-E292794B87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95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2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62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1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9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5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1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2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2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pnbpfe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fp-pfe@fermenbfarm.ca" TargetMode="External"/><Relationship Id="rId2" Type="http://schemas.openxmlformats.org/officeDocument/2006/relationships/hyperlink" Target="mailto:john@fermenbfarm.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578" y="1468582"/>
            <a:ext cx="10702834" cy="2380870"/>
          </a:xfrm>
        </p:spPr>
        <p:txBody>
          <a:bodyPr>
            <a:noAutofit/>
          </a:bodyPr>
          <a:lstStyle/>
          <a:p>
            <a:r>
              <a:rPr lang="en-US" sz="3600" dirty="0" smtClean="0"/>
              <a:t>Online Environmental Farm Plan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fr-FR" altLang="en-US" sz="3600" dirty="0" smtClean="0">
                <a:solidFill>
                  <a:schemeClr val="accent2"/>
                </a:solidFill>
                <a:latin typeface="+mn-lt"/>
              </a:rPr>
              <a:t>En </a:t>
            </a:r>
            <a:r>
              <a:rPr lang="fr-FR" altLang="en-US" sz="3600" dirty="0">
                <a:solidFill>
                  <a:schemeClr val="accent2"/>
                </a:solidFill>
                <a:latin typeface="+mn-lt"/>
              </a:rPr>
              <a:t>ligne </a:t>
            </a:r>
            <a:r>
              <a:rPr lang="en-US" sz="3600" dirty="0" smtClean="0">
                <a:solidFill>
                  <a:schemeClr val="accent2"/>
                </a:solidFill>
              </a:rPr>
              <a:t>plan </a:t>
            </a:r>
            <a:r>
              <a:rPr lang="en-US" sz="3600" dirty="0">
                <a:solidFill>
                  <a:schemeClr val="accent2"/>
                </a:solidFill>
              </a:rPr>
              <a:t>de ferme </a:t>
            </a:r>
            <a:r>
              <a:rPr lang="en-US" sz="3600" dirty="0" err="1">
                <a:solidFill>
                  <a:schemeClr val="accent2"/>
                </a:solidFill>
              </a:rPr>
              <a:t>environnemental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1611" y="4480560"/>
            <a:ext cx="9105401" cy="2294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Presented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by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</a:rPr>
              <a:t>Likhita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Potluri, EFP Coordinator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Agricultural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Alliance 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New Brunswick 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Alliance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agricole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du Nouveau-Brunswick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15" y="337103"/>
            <a:ext cx="8412480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30035"/>
            <a:ext cx="10058400" cy="5006109"/>
          </a:xfrm>
        </p:spPr>
      </p:pic>
    </p:spTree>
    <p:extLst>
      <p:ext uri="{BB962C8B-B14F-4D97-AF65-F5344CB8AC3E}">
        <p14:creationId xmlns:p14="http://schemas.microsoft.com/office/powerpoint/2010/main" val="351683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95" y="1330036"/>
            <a:ext cx="9493178" cy="5264727"/>
          </a:xfrm>
        </p:spPr>
      </p:pic>
    </p:spTree>
    <p:extLst>
      <p:ext uri="{BB962C8B-B14F-4D97-AF65-F5344CB8AC3E}">
        <p14:creationId xmlns:p14="http://schemas.microsoft.com/office/powerpoint/2010/main" val="139836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127" y="1330036"/>
            <a:ext cx="8728364" cy="50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272" y="556016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What’s an EFP?  </a:t>
            </a:r>
            <a:r>
              <a:rPr lang="en-US" sz="3200" dirty="0" smtClean="0"/>
              <a:t>/ </a:t>
            </a:r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Qu'est-ce que le plan de ferme environnemental (PFE)?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272" y="1836906"/>
            <a:ext cx="6399145" cy="400622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An </a:t>
            </a:r>
            <a:r>
              <a:rPr lang="en-US" sz="2000" dirty="0" smtClean="0">
                <a:solidFill>
                  <a:schemeClr val="accent1"/>
                </a:solidFill>
              </a:rPr>
              <a:t>EFP is </a:t>
            </a:r>
            <a:r>
              <a:rPr lang="en-US" sz="2000" dirty="0">
                <a:solidFill>
                  <a:schemeClr val="accent1"/>
                </a:solidFill>
              </a:rPr>
              <a:t>a voluntary, confidential and </a:t>
            </a:r>
            <a:r>
              <a:rPr lang="en-US" sz="2000" b="1" dirty="0">
                <a:solidFill>
                  <a:schemeClr val="accent1"/>
                </a:solidFill>
              </a:rPr>
              <a:t>pro-active </a:t>
            </a:r>
            <a:r>
              <a:rPr lang="en-US" sz="2000" b="1" dirty="0" smtClean="0">
                <a:solidFill>
                  <a:schemeClr val="accent1"/>
                </a:solidFill>
              </a:rPr>
              <a:t>tool</a:t>
            </a:r>
            <a:r>
              <a:rPr lang="en-US" sz="2000" dirty="0" smtClean="0">
                <a:solidFill>
                  <a:schemeClr val="accent1"/>
                </a:solidFill>
              </a:rPr>
              <a:t>. Helps producers </a:t>
            </a:r>
            <a:r>
              <a:rPr lang="en-US" sz="2000" dirty="0">
                <a:solidFill>
                  <a:schemeClr val="accent1"/>
                </a:solidFill>
              </a:rPr>
              <a:t>to assess the environmental strengths and potential environmental risks in their farm operations. P</a:t>
            </a:r>
            <a:r>
              <a:rPr lang="en-US" sz="2000" dirty="0" smtClean="0">
                <a:solidFill>
                  <a:schemeClr val="accent1"/>
                </a:solidFill>
              </a:rPr>
              <a:t>roducers </a:t>
            </a:r>
            <a:r>
              <a:rPr lang="en-US" sz="2000" dirty="0">
                <a:solidFill>
                  <a:schemeClr val="accent1"/>
                </a:solidFill>
              </a:rPr>
              <a:t>develop their own action plans to address those strengths and risks and </a:t>
            </a:r>
            <a:r>
              <a:rPr lang="en-US" sz="2000" b="1" dirty="0">
                <a:solidFill>
                  <a:schemeClr val="accent1"/>
                </a:solidFill>
              </a:rPr>
              <a:t>improve the </a:t>
            </a:r>
            <a:r>
              <a:rPr lang="en-US" sz="2000" b="1" dirty="0" smtClean="0">
                <a:solidFill>
                  <a:schemeClr val="accent1"/>
                </a:solidFill>
              </a:rPr>
              <a:t>environment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/ 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Un PFE est un outil volontaire, confidentiel et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proactif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. Aide les producteurs à évaluer les forces environnementales et les risques environnementaux potentiels dans leurs opérations agricoles. Les producteurs élaborent leurs propres plans d'action pour s'attaquer à ces forces et risques et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améliorer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l'environnement.</a:t>
            </a:r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17" y="2647724"/>
            <a:ext cx="3855936" cy="27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6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08" y="441230"/>
            <a:ext cx="9875519" cy="6212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About the EFP program  </a:t>
            </a:r>
            <a:r>
              <a:rPr lang="en-US" sz="2800" dirty="0" smtClean="0"/>
              <a:t>/ 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Au sujet du programme PFE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148" y="1656805"/>
            <a:ext cx="9509760" cy="5201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>
                <a:solidFill>
                  <a:schemeClr val="accent1"/>
                </a:solidFill>
              </a:rPr>
              <a:t>Agricultural Alliance of NB </a:t>
            </a:r>
            <a:r>
              <a:rPr lang="en-US" sz="2000" dirty="0" smtClean="0">
                <a:solidFill>
                  <a:schemeClr val="accent1"/>
                </a:solidFill>
              </a:rPr>
              <a:t>is the delivery agent for New Brunswick’s EFP program. /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L'Alliance agricole du N.-B.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gère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le programme du PFE au Nouveau-Brunswick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Every </a:t>
            </a:r>
            <a:r>
              <a:rPr lang="en-US" sz="2000" b="1" dirty="0">
                <a:solidFill>
                  <a:schemeClr val="accent1"/>
                </a:solidFill>
              </a:rPr>
              <a:t>producer </a:t>
            </a:r>
            <a:r>
              <a:rPr lang="en-US" sz="2000" b="1" dirty="0" smtClean="0">
                <a:solidFill>
                  <a:schemeClr val="accent1"/>
                </a:solidFill>
              </a:rPr>
              <a:t>is encouraged to </a:t>
            </a:r>
            <a:r>
              <a:rPr lang="en-US" sz="2000" b="1" dirty="0">
                <a:solidFill>
                  <a:schemeClr val="accent1"/>
                </a:solidFill>
              </a:rPr>
              <a:t>develop an EFP</a:t>
            </a:r>
            <a:r>
              <a:rPr lang="en-US" sz="2000" b="1" dirty="0" smtClean="0">
                <a:solidFill>
                  <a:schemeClr val="accent1"/>
                </a:solidFill>
              </a:rPr>
              <a:t>. /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encourage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chaque producteur à développer un PFE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The Alliance’s EFP staff and </a:t>
            </a:r>
            <a:r>
              <a:rPr lang="en-US" sz="2000" dirty="0">
                <a:solidFill>
                  <a:schemeClr val="accent1"/>
                </a:solidFill>
              </a:rPr>
              <a:t>NB </a:t>
            </a:r>
            <a:r>
              <a:rPr lang="en-US" sz="2000" dirty="0" smtClean="0">
                <a:solidFill>
                  <a:schemeClr val="accent1"/>
                </a:solidFill>
              </a:rPr>
              <a:t>Soil </a:t>
            </a:r>
            <a:r>
              <a:rPr lang="en-US" sz="2000" dirty="0">
                <a:solidFill>
                  <a:schemeClr val="accent1"/>
                </a:solidFill>
              </a:rPr>
              <a:t>and </a:t>
            </a:r>
            <a:r>
              <a:rPr lang="en-US" sz="2000" dirty="0" smtClean="0">
                <a:solidFill>
                  <a:schemeClr val="accent1"/>
                </a:solidFill>
              </a:rPr>
              <a:t>Crop </a:t>
            </a:r>
            <a:r>
              <a:rPr lang="en-US" sz="2000" dirty="0">
                <a:solidFill>
                  <a:schemeClr val="accent1"/>
                </a:solidFill>
              </a:rPr>
              <a:t>Improvement Association </a:t>
            </a:r>
            <a:r>
              <a:rPr lang="en-US" sz="2000" dirty="0" smtClean="0">
                <a:solidFill>
                  <a:schemeClr val="accent1"/>
                </a:solidFill>
              </a:rPr>
              <a:t>agrologists assist farmers in completing their EFP. </a:t>
            </a:r>
            <a:r>
              <a:rPr lang="en-US" sz="2000" b="1" dirty="0" smtClean="0">
                <a:solidFill>
                  <a:schemeClr val="accent1"/>
                </a:solidFill>
              </a:rPr>
              <a:t>/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Personnel du programme PFE de l’Alliance agricole et des agronomes de l'Association pour l'amélioration du sol et des cultures du N.-B. assistent des producteurs 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CCNB</a:t>
            </a:r>
            <a:r>
              <a:rPr lang="en-AT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err="1" smtClean="0">
                <a:solidFill>
                  <a:schemeClr val="accent1"/>
                </a:solidFill>
              </a:rPr>
              <a:t>Innov</a:t>
            </a:r>
            <a:r>
              <a:rPr lang="en-US" sz="2000" dirty="0" smtClean="0">
                <a:solidFill>
                  <a:schemeClr val="accent1"/>
                </a:solidFill>
              </a:rPr>
              <a:t> is the third party reviewer. /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CCNB-Innov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est le réviseur tiers parti. 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>
                <a:solidFill>
                  <a:schemeClr val="accent1"/>
                </a:solidFill>
              </a:rPr>
              <a:t>EFP Program is funded under </a:t>
            </a:r>
            <a:r>
              <a:rPr lang="en-US" sz="2000" dirty="0" smtClean="0">
                <a:solidFill>
                  <a:schemeClr val="accent1"/>
                </a:solidFill>
              </a:rPr>
              <a:t>the Canadian Agriculture Partnership (CAP)  </a:t>
            </a:r>
            <a:r>
              <a:rPr lang="en-US" sz="2000" dirty="0">
                <a:solidFill>
                  <a:schemeClr val="accent1"/>
                </a:solidFill>
              </a:rPr>
              <a:t>/ 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Le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programme du PFE est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financé par le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Partenariat canadien pour l’agriculture (PCA).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1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59" y="1682885"/>
            <a:ext cx="7201923" cy="555449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EFP is 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tool which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able to cover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topics like sustainable agriculture and climate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awareness for all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producers 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PFE est un outil capable de couvrir des sujets tels que l'agriculture durable et la sensibilisation au climat pour tous les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producteurs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are a total of 1063 producers in NB who got their EFP certificate 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Il y a un total de 1063 producteurs au N.-B. qui ont obtenu leur certificat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PFE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Dairy producers of New Brunswick are required to have an up to date EFP for their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proAction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validation 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Les producteurs laitiers du Nouveau-Brunswick doivent avoir un PFE à jour pour leur validation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proAction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55" y="1682885"/>
            <a:ext cx="4129048" cy="392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383" y="624110"/>
            <a:ext cx="922323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New Online EFP </a:t>
            </a:r>
            <a:r>
              <a:rPr lang="en-US" dirty="0" smtClean="0"/>
              <a:t>is now active!  </a:t>
            </a:r>
            <a:br>
              <a:rPr lang="en-US" dirty="0" smtClean="0"/>
            </a:b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Le nouveau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PFE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 ligne est maintenant actif!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006764" y="2052782"/>
            <a:ext cx="10584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Benefits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Online EFP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include </a:t>
            </a:r>
            <a:r>
              <a:rPr lang="en-US" b="1" dirty="0" smtClean="0"/>
              <a:t>/ </a:t>
            </a:r>
            <a:r>
              <a:rPr lang="en-US" b="1" dirty="0"/>
              <a:t>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Les avantages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du 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PFE en ligne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incluent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 :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US" b="1" dirty="0"/>
              <a:t> </a:t>
            </a: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Access to historical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en-US" dirty="0" smtClean="0"/>
              <a:t>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Accès aux données historiques 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Storage and protection of data (Certificate, Action Plan, Aerial maps and soil maps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dirty="0" smtClean="0"/>
              <a:t>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Stockage et protection des données (Certificat, Plan d'action, Cartes aériennes et cartes des sols)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Easy access from the comfort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home </a:t>
            </a:r>
            <a:r>
              <a:rPr lang="en-US" dirty="0" smtClean="0"/>
              <a:t>/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Accès facile depuis le confort de la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maison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update/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content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according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recent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regulations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Possibilité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de mettre à jour/ajouter du contenu conformément aux réglementations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récentes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Home | </a:t>
            </a:r>
            <a:r>
              <a:rPr lang="en-US" b="1" dirty="0" smtClean="0">
                <a:hlinkClick r:id="rId3"/>
              </a:rPr>
              <a:t>EFPNBPFE.ca</a:t>
            </a:r>
            <a:r>
              <a:rPr lang="en-US" b="1" dirty="0" smtClean="0"/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507" y="1861783"/>
            <a:ext cx="8911687" cy="128089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484" y="4322618"/>
            <a:ext cx="8915400" cy="1052945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John Russell, EFP Facilitator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en-US" dirty="0">
                <a:hlinkClick r:id="rId2"/>
              </a:rPr>
              <a:t>john@fermenbfarm.ca</a:t>
            </a:r>
            <a:r>
              <a:rPr lang="en-US" dirty="0"/>
              <a:t> 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Likhita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Potluri, EFP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Coordinator –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efp-pfe@fermenbfarm.ca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8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/ </a:t>
            </a:r>
            <a:r>
              <a:rPr lang="fr-FR" alt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Démo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496292"/>
            <a:ext cx="10423957" cy="5311614"/>
          </a:xfrm>
        </p:spPr>
      </p:pic>
    </p:spTree>
    <p:extLst>
      <p:ext uri="{BB962C8B-B14F-4D97-AF65-F5344CB8AC3E}">
        <p14:creationId xmlns:p14="http://schemas.microsoft.com/office/powerpoint/2010/main" val="422484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6" y="951345"/>
            <a:ext cx="9768177" cy="5135419"/>
          </a:xfrm>
        </p:spPr>
      </p:pic>
    </p:spTree>
    <p:extLst>
      <p:ext uri="{BB962C8B-B14F-4D97-AF65-F5344CB8AC3E}">
        <p14:creationId xmlns:p14="http://schemas.microsoft.com/office/powerpoint/2010/main" val="62183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09" y="1311564"/>
            <a:ext cx="9966036" cy="5098472"/>
          </a:xfrm>
        </p:spPr>
      </p:pic>
    </p:spTree>
    <p:extLst>
      <p:ext uri="{BB962C8B-B14F-4D97-AF65-F5344CB8AC3E}">
        <p14:creationId xmlns:p14="http://schemas.microsoft.com/office/powerpoint/2010/main" val="30215230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7f9579-421f-4bb2-977e-2a49cb41f306" xsi:nil="true"/>
    <lcf76f155ced4ddcb4097134ff3c332f xmlns="10e6db49-215c-45a3-a3e7-965896456087">
      <Terms xmlns="http://schemas.microsoft.com/office/infopath/2007/PartnerControls"/>
    </lcf76f155ced4ddcb4097134ff3c332f>
    <SharedWithUsers xmlns="587f9579-421f-4bb2-977e-2a49cb41f30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41CA32ACF6E49A05D3B74C51CBEBB" ma:contentTypeVersion="16" ma:contentTypeDescription="Create a new document." ma:contentTypeScope="" ma:versionID="049e280ec4075604c5b2f19be69d2431">
  <xsd:schema xmlns:xsd="http://www.w3.org/2001/XMLSchema" xmlns:xs="http://www.w3.org/2001/XMLSchema" xmlns:p="http://schemas.microsoft.com/office/2006/metadata/properties" xmlns:ns2="10e6db49-215c-45a3-a3e7-965896456087" xmlns:ns3="587f9579-421f-4bb2-977e-2a49cb41f306" targetNamespace="http://schemas.microsoft.com/office/2006/metadata/properties" ma:root="true" ma:fieldsID="cd3b47c48834987385c873d126c4c9c0" ns2:_="" ns3:_="">
    <xsd:import namespace="10e6db49-215c-45a3-a3e7-965896456087"/>
    <xsd:import namespace="587f9579-421f-4bb2-977e-2a49cb41f3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6db49-215c-45a3-a3e7-965896456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3d71db-d39b-424d-9eab-ca0373b68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f9579-421f-4bb2-977e-2a49cb41f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6efc11-fe4f-4f1b-8243-02b661a4f886}" ma:internalName="TaxCatchAll" ma:showField="CatchAllData" ma:web="587f9579-421f-4bb2-977e-2a49cb41f3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C9354-A439-48F9-8B60-EB050198F56A}">
  <ds:schemaRefs>
    <ds:schemaRef ds:uri="587f9579-421f-4bb2-977e-2a49cb41f306"/>
    <ds:schemaRef ds:uri="http://www.w3.org/XML/1998/namespace"/>
    <ds:schemaRef ds:uri="10e6db49-215c-45a3-a3e7-96589645608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1FF0EE-F1FC-46E6-AD51-A4E27D794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6db49-215c-45a3-a3e7-965896456087"/>
    <ds:schemaRef ds:uri="587f9579-421f-4bb2-977e-2a49cb41f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A672AE-CC10-4185-8455-7B9F3BE98C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24250</TotalTime>
  <Words>539</Words>
  <Application>Microsoft Office PowerPoint</Application>
  <PresentationFormat>Widescreen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Online Environmental Farm Plan  En ligne plan de ferme environnemental</vt:lpstr>
      <vt:lpstr>What’s an EFP?  / Qu'est-ce que le plan de ferme environnemental (PFE)?</vt:lpstr>
      <vt:lpstr>About the EFP program  / Au sujet du programme PFE</vt:lpstr>
      <vt:lpstr>PowerPoint Presentation</vt:lpstr>
      <vt:lpstr>New Online EFP is now active!   Le nouveau PFE en ligne est maintenant actif!</vt:lpstr>
      <vt:lpstr>QUESTIONS?</vt:lpstr>
      <vt:lpstr>Demo / Démo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Environmental Farm Plan</dc:title>
  <dc:creator>Camille Coulombe</dc:creator>
  <cp:lastModifiedBy>Likhita Potluri</cp:lastModifiedBy>
  <cp:revision>117</cp:revision>
  <dcterms:created xsi:type="dcterms:W3CDTF">2020-12-14T19:12:15Z</dcterms:created>
  <dcterms:modified xsi:type="dcterms:W3CDTF">2023-03-08T17:16:22Z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0x01010095741CA32ACF6E49A05D3B74C51CBEBB</vt:lpwstr>
  </property>
  <property fmtid="{D5CDD505-2E9C-101B-9397-08002B2CF9AE}" pid="3" name="Order">
    <vt:r8>218200</vt:r8>
  </property>
  <property fmtid="{D5CDD505-2E9C-101B-9397-08002B2CF9AE}" pid="4" name="MediaServiceImageTags">
    <vt:lpwstr/>
  </property>
</Properties>
</file>