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4"/>
  </p:sldMasterIdLst>
  <p:notesMasterIdLst>
    <p:notesMasterId r:id="rId48"/>
  </p:notesMasterIdLst>
  <p:sldIdLst>
    <p:sldId id="314" r:id="rId5"/>
    <p:sldId id="345" r:id="rId6"/>
    <p:sldId id="335" r:id="rId7"/>
    <p:sldId id="362" r:id="rId8"/>
    <p:sldId id="372" r:id="rId9"/>
    <p:sldId id="338" r:id="rId10"/>
    <p:sldId id="370" r:id="rId11"/>
    <p:sldId id="371" r:id="rId12"/>
    <p:sldId id="368" r:id="rId13"/>
    <p:sldId id="344" r:id="rId14"/>
    <p:sldId id="380" r:id="rId15"/>
    <p:sldId id="351" r:id="rId16"/>
    <p:sldId id="352" r:id="rId17"/>
    <p:sldId id="373" r:id="rId18"/>
    <p:sldId id="374" r:id="rId19"/>
    <p:sldId id="341" r:id="rId20"/>
    <p:sldId id="381" r:id="rId21"/>
    <p:sldId id="355" r:id="rId22"/>
    <p:sldId id="378" r:id="rId23"/>
    <p:sldId id="379" r:id="rId24"/>
    <p:sldId id="346" r:id="rId25"/>
    <p:sldId id="361" r:id="rId26"/>
    <p:sldId id="357" r:id="rId27"/>
    <p:sldId id="358" r:id="rId28"/>
    <p:sldId id="354" r:id="rId29"/>
    <p:sldId id="363" r:id="rId30"/>
    <p:sldId id="376" r:id="rId31"/>
    <p:sldId id="349" r:id="rId32"/>
    <p:sldId id="360" r:id="rId33"/>
    <p:sldId id="382" r:id="rId34"/>
    <p:sldId id="383" r:id="rId35"/>
    <p:sldId id="369" r:id="rId36"/>
    <p:sldId id="384" r:id="rId37"/>
    <p:sldId id="385" r:id="rId38"/>
    <p:sldId id="386" r:id="rId39"/>
    <p:sldId id="387" r:id="rId40"/>
    <p:sldId id="388" r:id="rId41"/>
    <p:sldId id="359" r:id="rId42"/>
    <p:sldId id="365" r:id="rId43"/>
    <p:sldId id="377" r:id="rId44"/>
    <p:sldId id="367" r:id="rId45"/>
    <p:sldId id="364" r:id="rId46"/>
    <p:sldId id="337"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s" id="{D2722D26-0C4E-BA41-BD36-B712A92C3624}">
          <p14:sldIdLst>
            <p14:sldId id="314"/>
            <p14:sldId id="345"/>
          </p14:sldIdLst>
        </p14:section>
        <p14:section name="Content Slides" id="{D771111D-FF6D-C145-A16E-8316777923F7}">
          <p14:sldIdLst>
            <p14:sldId id="335"/>
            <p14:sldId id="362"/>
            <p14:sldId id="372"/>
            <p14:sldId id="338"/>
            <p14:sldId id="370"/>
            <p14:sldId id="371"/>
            <p14:sldId id="368"/>
            <p14:sldId id="344"/>
            <p14:sldId id="380"/>
            <p14:sldId id="351"/>
            <p14:sldId id="352"/>
            <p14:sldId id="373"/>
            <p14:sldId id="374"/>
            <p14:sldId id="341"/>
            <p14:sldId id="381"/>
            <p14:sldId id="355"/>
            <p14:sldId id="378"/>
            <p14:sldId id="379"/>
            <p14:sldId id="346"/>
            <p14:sldId id="361"/>
            <p14:sldId id="357"/>
            <p14:sldId id="358"/>
            <p14:sldId id="354"/>
            <p14:sldId id="363"/>
            <p14:sldId id="376"/>
            <p14:sldId id="349"/>
            <p14:sldId id="360"/>
            <p14:sldId id="382"/>
            <p14:sldId id="383"/>
            <p14:sldId id="369"/>
            <p14:sldId id="384"/>
            <p14:sldId id="385"/>
            <p14:sldId id="386"/>
            <p14:sldId id="387"/>
            <p14:sldId id="388"/>
            <p14:sldId id="359"/>
            <p14:sldId id="365"/>
            <p14:sldId id="377"/>
            <p14:sldId id="367"/>
            <p14:sldId id="364"/>
            <p14:sldId id="33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483E"/>
    <a:srgbClr val="E58E1A"/>
    <a:srgbClr val="672666"/>
    <a:srgbClr val="387C2C"/>
    <a:srgbClr val="003C4C"/>
    <a:srgbClr val="3A5DAB"/>
    <a:srgbClr val="B0B7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1D2057-794C-4CC4-B3C1-5B710425C416}" v="1" dt="2023-03-14T13:05:32.2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02" autoAdjust="0"/>
    <p:restoredTop sz="78947" autoAdjust="0"/>
  </p:normalViewPr>
  <p:slideViewPr>
    <p:cSldViewPr snapToGrid="0">
      <p:cViewPr varScale="1">
        <p:scale>
          <a:sx n="85" d="100"/>
          <a:sy n="85" d="100"/>
        </p:scale>
        <p:origin x="1650" y="84"/>
      </p:cViewPr>
      <p:guideLst/>
    </p:cSldViewPr>
  </p:slideViewPr>
  <p:notesTextViewPr>
    <p:cViewPr>
      <p:scale>
        <a:sx n="1" d="1"/>
        <a:sy n="1" d="1"/>
      </p:scale>
      <p:origin x="0" y="0"/>
    </p:cViewPr>
  </p:notesTextViewPr>
  <p:sorterViewPr>
    <p:cViewPr>
      <p:scale>
        <a:sx n="72" d="100"/>
        <a:sy n="72" d="100"/>
      </p:scale>
      <p:origin x="0" y="-123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nny Murray" userId="68354808-4e67-4a11-bc39-5c07a33fc782" providerId="ADAL" clId="{9B1D2057-794C-4CC4-B3C1-5B710425C416}"/>
    <pc:docChg chg="addSld modSld">
      <pc:chgData name="Sonny Murray" userId="68354808-4e67-4a11-bc39-5c07a33fc782" providerId="ADAL" clId="{9B1D2057-794C-4CC4-B3C1-5B710425C416}" dt="2023-03-14T13:05:32.269" v="0"/>
      <pc:docMkLst>
        <pc:docMk/>
      </pc:docMkLst>
      <pc:sldChg chg="add">
        <pc:chgData name="Sonny Murray" userId="68354808-4e67-4a11-bc39-5c07a33fc782" providerId="ADAL" clId="{9B1D2057-794C-4CC4-B3C1-5B710425C416}" dt="2023-03-14T13:05:32.269" v="0"/>
        <pc:sldMkLst>
          <pc:docMk/>
          <pc:sldMk cId="2605219706" sldId="369"/>
        </pc:sldMkLst>
      </pc:sldChg>
      <pc:sldChg chg="add">
        <pc:chgData name="Sonny Murray" userId="68354808-4e67-4a11-bc39-5c07a33fc782" providerId="ADAL" clId="{9B1D2057-794C-4CC4-B3C1-5B710425C416}" dt="2023-03-14T13:05:32.269" v="0"/>
        <pc:sldMkLst>
          <pc:docMk/>
          <pc:sldMk cId="2098371058" sldId="382"/>
        </pc:sldMkLst>
      </pc:sldChg>
      <pc:sldChg chg="add">
        <pc:chgData name="Sonny Murray" userId="68354808-4e67-4a11-bc39-5c07a33fc782" providerId="ADAL" clId="{9B1D2057-794C-4CC4-B3C1-5B710425C416}" dt="2023-03-14T13:05:32.269" v="0"/>
        <pc:sldMkLst>
          <pc:docMk/>
          <pc:sldMk cId="37390185" sldId="383"/>
        </pc:sldMkLst>
      </pc:sldChg>
      <pc:sldChg chg="add">
        <pc:chgData name="Sonny Murray" userId="68354808-4e67-4a11-bc39-5c07a33fc782" providerId="ADAL" clId="{9B1D2057-794C-4CC4-B3C1-5B710425C416}" dt="2023-03-14T13:05:32.269" v="0"/>
        <pc:sldMkLst>
          <pc:docMk/>
          <pc:sldMk cId="2718165799" sldId="384"/>
        </pc:sldMkLst>
      </pc:sldChg>
      <pc:sldChg chg="add">
        <pc:chgData name="Sonny Murray" userId="68354808-4e67-4a11-bc39-5c07a33fc782" providerId="ADAL" clId="{9B1D2057-794C-4CC4-B3C1-5B710425C416}" dt="2023-03-14T13:05:32.269" v="0"/>
        <pc:sldMkLst>
          <pc:docMk/>
          <pc:sldMk cId="3369227379" sldId="385"/>
        </pc:sldMkLst>
      </pc:sldChg>
      <pc:sldChg chg="add">
        <pc:chgData name="Sonny Murray" userId="68354808-4e67-4a11-bc39-5c07a33fc782" providerId="ADAL" clId="{9B1D2057-794C-4CC4-B3C1-5B710425C416}" dt="2023-03-14T13:05:32.269" v="0"/>
        <pc:sldMkLst>
          <pc:docMk/>
          <pc:sldMk cId="1207418910" sldId="386"/>
        </pc:sldMkLst>
      </pc:sldChg>
      <pc:sldChg chg="add">
        <pc:chgData name="Sonny Murray" userId="68354808-4e67-4a11-bc39-5c07a33fc782" providerId="ADAL" clId="{9B1D2057-794C-4CC4-B3C1-5B710425C416}" dt="2023-03-14T13:05:32.269" v="0"/>
        <pc:sldMkLst>
          <pc:docMk/>
          <pc:sldMk cId="214207840" sldId="387"/>
        </pc:sldMkLst>
      </pc:sldChg>
      <pc:sldChg chg="add">
        <pc:chgData name="Sonny Murray" userId="68354808-4e67-4a11-bc39-5c07a33fc782" providerId="ADAL" clId="{9B1D2057-794C-4CC4-B3C1-5B710425C416}" dt="2023-03-14T13:05:32.269" v="0"/>
        <pc:sldMkLst>
          <pc:docMk/>
          <pc:sldMk cId="3965533588" sldId="38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A6F0C8-52A1-4C1F-B0FF-28C462826AC6}" type="datetimeFigureOut">
              <a:rPr lang="en-CA" smtClean="0"/>
              <a:t>2023-03-14</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27F390-EE20-43B4-8520-2B7B9C16D1E1}" type="slidenum">
              <a:rPr lang="en-CA" smtClean="0"/>
              <a:t>‹#›</a:t>
            </a:fld>
            <a:endParaRPr lang="en-CA"/>
          </a:p>
        </p:txBody>
      </p:sp>
    </p:spTree>
    <p:extLst>
      <p:ext uri="{BB962C8B-B14F-4D97-AF65-F5344CB8AC3E}">
        <p14:creationId xmlns:p14="http://schemas.microsoft.com/office/powerpoint/2010/main" val="20912890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Hi folks, my name is Talia Plaskett and I am the protected crop specialist at Perennia. </a:t>
            </a:r>
          </a:p>
          <a:p>
            <a:endParaRPr lang="en-CA" dirty="0"/>
          </a:p>
          <a:p>
            <a:r>
              <a:rPr lang="en-CA" dirty="0"/>
              <a:t>I’m here to talk about the long cane raspberry pilot program launched late in 2020, and will be coming to a close in March 2023. We’ve had two growing seasons under our belts with this program, and I’m going to talk present a basic outline on the fundamentals surrounding long cane production. </a:t>
            </a:r>
          </a:p>
        </p:txBody>
      </p:sp>
      <p:sp>
        <p:nvSpPr>
          <p:cNvPr id="4" name="Slide Number Placeholder 3"/>
          <p:cNvSpPr>
            <a:spLocks noGrp="1"/>
          </p:cNvSpPr>
          <p:nvPr>
            <p:ph type="sldNum" sz="quarter" idx="5"/>
          </p:nvPr>
        </p:nvSpPr>
        <p:spPr/>
        <p:txBody>
          <a:bodyPr/>
          <a:lstStyle/>
          <a:p>
            <a:fld id="{2427F390-EE20-43B4-8520-2B7B9C16D1E1}" type="slidenum">
              <a:rPr lang="en-CA" smtClean="0"/>
              <a:t>1</a:t>
            </a:fld>
            <a:endParaRPr lang="en-CA" dirty="0"/>
          </a:p>
        </p:txBody>
      </p:sp>
    </p:spTree>
    <p:extLst>
      <p:ext uri="{BB962C8B-B14F-4D97-AF65-F5344CB8AC3E}">
        <p14:creationId xmlns:p14="http://schemas.microsoft.com/office/powerpoint/2010/main" val="1076817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Week 15 = April 9</a:t>
            </a:r>
            <a:r>
              <a:rPr lang="en-CA" baseline="30000" dirty="0"/>
              <a:t>th</a:t>
            </a:r>
            <a:endParaRPr lang="en-CA" dirty="0"/>
          </a:p>
          <a:p>
            <a:endParaRPr lang="en-CA" dirty="0"/>
          </a:p>
          <a:p>
            <a:r>
              <a:rPr lang="en-CA" dirty="0"/>
              <a:t>Week 27 = July 2   first harvest </a:t>
            </a:r>
          </a:p>
          <a:p>
            <a:endParaRPr lang="en-CA" dirty="0"/>
          </a:p>
          <a:p>
            <a:endParaRPr lang="en-CA" dirty="0"/>
          </a:p>
        </p:txBody>
      </p:sp>
      <p:sp>
        <p:nvSpPr>
          <p:cNvPr id="4" name="Slide Number Placeholder 3"/>
          <p:cNvSpPr>
            <a:spLocks noGrp="1"/>
          </p:cNvSpPr>
          <p:nvPr>
            <p:ph type="sldNum" sz="quarter" idx="5"/>
          </p:nvPr>
        </p:nvSpPr>
        <p:spPr/>
        <p:txBody>
          <a:bodyPr/>
          <a:lstStyle/>
          <a:p>
            <a:fld id="{2427F390-EE20-43B4-8520-2B7B9C16D1E1}" type="slidenum">
              <a:rPr lang="en-CA" smtClean="0"/>
              <a:t>14</a:t>
            </a:fld>
            <a:endParaRPr lang="en-CA"/>
          </a:p>
        </p:txBody>
      </p:sp>
    </p:spTree>
    <p:extLst>
      <p:ext uri="{BB962C8B-B14F-4D97-AF65-F5344CB8AC3E}">
        <p14:creationId xmlns:p14="http://schemas.microsoft.com/office/powerpoint/2010/main" val="3123293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Last planting picking starts august 20</a:t>
            </a:r>
            <a:r>
              <a:rPr lang="en-CA" baseline="30000" dirty="0"/>
              <a:t>th</a:t>
            </a:r>
            <a:r>
              <a:rPr lang="en-CA" dirty="0"/>
              <a:t> </a:t>
            </a:r>
          </a:p>
          <a:p>
            <a:endParaRPr lang="en-CA" dirty="0"/>
          </a:p>
          <a:p>
            <a:r>
              <a:rPr lang="en-CA" dirty="0"/>
              <a:t>Ends  of October   </a:t>
            </a:r>
          </a:p>
        </p:txBody>
      </p:sp>
      <p:sp>
        <p:nvSpPr>
          <p:cNvPr id="4" name="Slide Number Placeholder 3"/>
          <p:cNvSpPr>
            <a:spLocks noGrp="1"/>
          </p:cNvSpPr>
          <p:nvPr>
            <p:ph type="sldNum" sz="quarter" idx="5"/>
          </p:nvPr>
        </p:nvSpPr>
        <p:spPr/>
        <p:txBody>
          <a:bodyPr/>
          <a:lstStyle/>
          <a:p>
            <a:fld id="{2427F390-EE20-43B4-8520-2B7B9C16D1E1}" type="slidenum">
              <a:rPr lang="en-CA" smtClean="0"/>
              <a:t>15</a:t>
            </a:fld>
            <a:endParaRPr lang="en-CA"/>
          </a:p>
        </p:txBody>
      </p:sp>
    </p:spTree>
    <p:extLst>
      <p:ext uri="{BB962C8B-B14F-4D97-AF65-F5344CB8AC3E}">
        <p14:creationId xmlns:p14="http://schemas.microsoft.com/office/powerpoint/2010/main" val="18994650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Calibri" panose="020F0502020204030204" pitchFamily="34" charset="0"/>
                <a:ea typeface="Calibri" panose="020F0502020204030204" pitchFamily="34" charset="0"/>
                <a:cs typeface="Calibri" panose="020F0502020204030204" pitchFamily="34" charset="0"/>
              </a:rPr>
              <a:t>Now that the site has been adequately prepared and planting dates established, its time to start growing plants. The growing season for long cane raspberry begins once nursery stock is pulled from cold storage. These canes are then transplanted out of the nursery pots and into a larger container, and moved into the production space for the remainder of the growing season.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Calibri" panose="020F0502020204030204" pitchFamily="34" charset="0"/>
                <a:ea typeface="Calibri" panose="020F0502020204030204" pitchFamily="34" charset="0"/>
                <a:cs typeface="Calibri" panose="020F0502020204030204" pitchFamily="34" charset="0"/>
              </a:rPr>
              <a:t>Quickly after transplanting, we recommend fastening the canes to the central wires on the trellis to keep them from blowing over. This is also a nice timepoint to add the string into the trellis setup. Lateral growth is going to happen quickly after you pull the canes out of dormancy, so its worth investing the time in the crop early on so that you aren’t caught off guard.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Calibri" panose="020F0502020204030204" pitchFamily="34" charset="0"/>
                <a:ea typeface="Calibri" panose="020F0502020204030204" pitchFamily="34" charset="0"/>
                <a:cs typeface="Calibri" panose="020F0502020204030204" pitchFamily="34" charset="0"/>
              </a:rPr>
              <a:t>Drippers can also be stuck into pots immediately following installment into the tunnel. Managing the irrigation schedule starts right from day 1, and there will be a few chapters in the production guide dedicated to coming up with an irrigation schedule that will support crop needs.</a:t>
            </a:r>
          </a:p>
        </p:txBody>
      </p:sp>
      <p:sp>
        <p:nvSpPr>
          <p:cNvPr id="4" name="Slide Number Placeholder 3"/>
          <p:cNvSpPr>
            <a:spLocks noGrp="1"/>
          </p:cNvSpPr>
          <p:nvPr>
            <p:ph type="sldNum" sz="quarter" idx="5"/>
          </p:nvPr>
        </p:nvSpPr>
        <p:spPr/>
        <p:txBody>
          <a:bodyPr/>
          <a:lstStyle/>
          <a:p>
            <a:fld id="{2427F390-EE20-43B4-8520-2B7B9C16D1E1}" type="slidenum">
              <a:rPr lang="en-CA" smtClean="0"/>
              <a:t>16</a:t>
            </a:fld>
            <a:endParaRPr lang="en-CA"/>
          </a:p>
        </p:txBody>
      </p:sp>
    </p:spTree>
    <p:extLst>
      <p:ext uri="{BB962C8B-B14F-4D97-AF65-F5344CB8AC3E}">
        <p14:creationId xmlns:p14="http://schemas.microsoft.com/office/powerpoint/2010/main" val="15836072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For now, we can talk a little bit about how dripper placement, and the number of drippers, are going to impact the success of the fertigation. No matter how perfect a fertilizer recipe or irrigation schedule is, if it is not being delivered correctly, the crop will not reach its full potential. </a:t>
            </a:r>
          </a:p>
          <a:p>
            <a:endParaRPr lang="en-CA" dirty="0"/>
          </a:p>
          <a:p>
            <a:r>
              <a:rPr lang="en-CA" dirty="0"/>
              <a:t>The size of the pot used for fruiting production is going to impact the number of drippers necessary. We have three commonly used pot sizes for fruiting production of long canes. The smaller pot will require less drippers and less substrate compared to the larger pot. The benefit of the larger pot is you have more space for root colonization through the growing season. The 7L pot seems to be a happy medium between the two.</a:t>
            </a:r>
          </a:p>
          <a:p>
            <a:endParaRPr lang="en-CA" dirty="0"/>
          </a:p>
          <a:p>
            <a:r>
              <a:rPr lang="en-CA" dirty="0"/>
              <a:t>The output of the drippers is worth thinking about as well, as it is going to impact the way that the water moves through the substrate post delivery, and dictates where in the substrate the drippers should be placed. Drippers with low outputs, which we have classified as those with an output less than 1L/hour, are going to have a narrow wetting pattern, and not see a lot of lateral spread. Ideally these are placed in close proximity to one another to create a more continuous moisture zone. </a:t>
            </a:r>
          </a:p>
          <a:p>
            <a:endParaRPr lang="en-CA" dirty="0"/>
          </a:p>
          <a:p>
            <a:r>
              <a:rPr lang="en-CA" dirty="0"/>
              <a:t>This photo taken from Delphy UK illustrates what can happen when not enough drippers are used, or they are placed incorrectly. These dry areas, although seemingly harmless, are not going to have any real root growth in them, meaning a reduction in the volume of substrate available for colonization. We also typically see a buildup of salts along these boundaries lines, as these areas don’t necessarily see water movement through them. This buildup of salts leaves the plant susceptible to root diseases, and can further impact water and nutrient uptake throughout the rest of the substrate. </a:t>
            </a:r>
          </a:p>
          <a:p>
            <a:endParaRPr lang="en-CA" dirty="0"/>
          </a:p>
          <a:p>
            <a:r>
              <a:rPr lang="en-CA" dirty="0"/>
              <a:t>Long story short, its important to pay attention to your dripper output, as well as the placement and number of drippers used. </a:t>
            </a:r>
          </a:p>
          <a:p>
            <a:endParaRPr lang="en-CA" dirty="0"/>
          </a:p>
        </p:txBody>
      </p:sp>
      <p:sp>
        <p:nvSpPr>
          <p:cNvPr id="4" name="Slide Number Placeholder 3"/>
          <p:cNvSpPr>
            <a:spLocks noGrp="1"/>
          </p:cNvSpPr>
          <p:nvPr>
            <p:ph type="sldNum" sz="quarter" idx="5"/>
          </p:nvPr>
        </p:nvSpPr>
        <p:spPr/>
        <p:txBody>
          <a:bodyPr/>
          <a:lstStyle/>
          <a:p>
            <a:fld id="{2427F390-EE20-43B4-8520-2B7B9C16D1E1}" type="slidenum">
              <a:rPr lang="en-CA" smtClean="0"/>
              <a:t>18</a:t>
            </a:fld>
            <a:endParaRPr lang="en-CA"/>
          </a:p>
        </p:txBody>
      </p:sp>
    </p:spTree>
    <p:extLst>
      <p:ext uri="{BB962C8B-B14F-4D97-AF65-F5344CB8AC3E}">
        <p14:creationId xmlns:p14="http://schemas.microsoft.com/office/powerpoint/2010/main" val="18588920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 these canes begin to grow, there are a few measurements than can be taken that will give you an early indication of plant performance. Yield potential is set at the nursery stage, so its worthwhile knowing what the maximum, or ideal, performance of those canes are before they have been too heavily influenced by the growing environment. This also serves as a quality check of your nursery stock, which can be useful when starting out and testing different suppliers.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Cane height should be between 1.4 and 1.7m, depending on the chosen variety and we expect about 60% budbreak.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Cane caliber is also worth looking at, and is usually measured around the 1m mark on the cane. Canes that are too thin might not be able to sustain a heavy yield, and canes that are too thick might trend towards a dense, vegetative canopy. The ideal range we are looking for is 7-15mm.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Once the laterals start to differentiate, we can start looking at the ratio of vegetative to fruiting laterals. Long cane raspberry has shown consistent apical dominance the last two years, so the top laterals will show flower buds before the bottom ones will. Once you start to see the first set fruit on the upper laterals, you should be able to take an accurate count of how many of those laterals are generative, as opposed to vegetative.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5"/>
          </p:nvPr>
        </p:nvSpPr>
        <p:spPr/>
        <p:txBody>
          <a:bodyPr/>
          <a:lstStyle/>
          <a:p>
            <a:fld id="{2427F390-EE20-43B4-8520-2B7B9C16D1E1}" type="slidenum">
              <a:rPr lang="en-CA" smtClean="0"/>
              <a:t>21</a:t>
            </a:fld>
            <a:endParaRPr lang="en-CA" dirty="0"/>
          </a:p>
        </p:txBody>
      </p:sp>
    </p:spTree>
    <p:extLst>
      <p:ext uri="{BB962C8B-B14F-4D97-AF65-F5344CB8AC3E}">
        <p14:creationId xmlns:p14="http://schemas.microsoft.com/office/powerpoint/2010/main" val="3851440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effectLst/>
                <a:latin typeface="Calibri" panose="020F0502020204030204" pitchFamily="34" charset="0"/>
                <a:ea typeface="Times New Roman" panose="02020603050405020304" pitchFamily="18" charset="0"/>
              </a:rPr>
              <a:t>With yield forecasting in mind, lets jump ahead for a second here and see what we can expect from long cane raspberries. Dormant long cane raspberries can be categorized into primocane and floricane varieties. Primocane varieties such as Kwanza, are typically placed at 4.5 canes/linear m. They put out 20 fruits per lateral, with an average fruit weight of 5 g/berry, each lateral should yield about 100g of fruit. The potential crop here is about 1.67kg/cane. </a:t>
            </a:r>
            <a:endParaRPr lang="en-CA" dirty="0"/>
          </a:p>
        </p:txBody>
      </p:sp>
      <p:sp>
        <p:nvSpPr>
          <p:cNvPr id="4" name="Slide Number Placeholder 3"/>
          <p:cNvSpPr>
            <a:spLocks noGrp="1"/>
          </p:cNvSpPr>
          <p:nvPr>
            <p:ph type="sldNum" sz="quarter" idx="5"/>
          </p:nvPr>
        </p:nvSpPr>
        <p:spPr/>
        <p:txBody>
          <a:bodyPr/>
          <a:lstStyle/>
          <a:p>
            <a:fld id="{2427F390-EE20-43B4-8520-2B7B9C16D1E1}" type="slidenum">
              <a:rPr lang="en-CA" smtClean="0"/>
              <a:t>22</a:t>
            </a:fld>
            <a:endParaRPr lang="en-CA" dirty="0"/>
          </a:p>
        </p:txBody>
      </p:sp>
    </p:spTree>
    <p:extLst>
      <p:ext uri="{BB962C8B-B14F-4D97-AF65-F5344CB8AC3E}">
        <p14:creationId xmlns:p14="http://schemas.microsoft.com/office/powerpoint/2010/main" val="1320119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Calibri" panose="020F0502020204030204" pitchFamily="34" charset="0"/>
                <a:ea typeface="Calibri" panose="020F0502020204030204" pitchFamily="34" charset="0"/>
                <a:cs typeface="Calibri" panose="020F0502020204030204" pitchFamily="34" charset="0"/>
              </a:rPr>
              <a:t>The other group of dormant long canes that are available for production are floricanes, such as Tulameen. These are typically grown at 6 canes per m. Flori</a:t>
            </a:r>
            <a:r>
              <a:rPr lang="en-CA" sz="1800" dirty="0">
                <a:effectLst/>
                <a:latin typeface="Calibri" panose="020F0502020204030204" pitchFamily="34" charset="0"/>
                <a:ea typeface="Times New Roman" panose="02020603050405020304" pitchFamily="18" charset="0"/>
              </a:rPr>
              <a:t>cane varieties typically grow shorter laterals compared to primocanes, so they can be packed in a bit tighter to maximize weight per space.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Calibri" panose="020F0502020204030204" pitchFamily="34" charset="0"/>
                <a:ea typeface="Calibri" panose="020F0502020204030204" pitchFamily="34" charset="0"/>
                <a:cs typeface="Calibri" panose="020F0502020204030204" pitchFamily="34" charset="0"/>
              </a:rPr>
              <a:t>Floricane varieties typically will put out 12 fruits per lateral, with an average weight of 5g/fruit, meaning that each fruiting lateral will produce about 60g of fruit. This adds up to a potential crop of 900g/cane. Over the last two years, we saw an average price of $13/kg</a:t>
            </a:r>
          </a:p>
        </p:txBody>
      </p:sp>
      <p:sp>
        <p:nvSpPr>
          <p:cNvPr id="4" name="Slide Number Placeholder 3"/>
          <p:cNvSpPr>
            <a:spLocks noGrp="1"/>
          </p:cNvSpPr>
          <p:nvPr>
            <p:ph type="sldNum" sz="quarter" idx="5"/>
          </p:nvPr>
        </p:nvSpPr>
        <p:spPr/>
        <p:txBody>
          <a:bodyPr/>
          <a:lstStyle/>
          <a:p>
            <a:fld id="{2427F390-EE20-43B4-8520-2B7B9C16D1E1}" type="slidenum">
              <a:rPr lang="en-CA" smtClean="0"/>
              <a:t>23</a:t>
            </a:fld>
            <a:endParaRPr lang="en-CA" dirty="0"/>
          </a:p>
        </p:txBody>
      </p:sp>
    </p:spTree>
    <p:extLst>
      <p:ext uri="{BB962C8B-B14F-4D97-AF65-F5344CB8AC3E}">
        <p14:creationId xmlns:p14="http://schemas.microsoft.com/office/powerpoint/2010/main" val="1560042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Calibri" panose="020F0502020204030204" pitchFamily="34" charset="0"/>
                <a:ea typeface="Calibri" panose="020F0502020204030204" pitchFamily="34" charset="0"/>
                <a:cs typeface="Calibri" panose="020F0502020204030204" pitchFamily="34" charset="0"/>
              </a:rPr>
              <a:t>Just a few things I wanted to touch on when it comes to fruit size: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Calibri" panose="020F0502020204030204" pitchFamily="34" charset="0"/>
                <a:ea typeface="Calibri" panose="020F0502020204030204" pitchFamily="34" charset="0"/>
                <a:cs typeface="Calibri" panose="020F0502020204030204" pitchFamily="34" charset="0"/>
              </a:rPr>
              <a:t>Fruit size is also going to vary depending on planting date – the closer you plant to summer solstice, the smaller those first fruits are going to be.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Calibri" panose="020F0502020204030204" pitchFamily="34" charset="0"/>
                <a:ea typeface="Calibri" panose="020F0502020204030204" pitchFamily="34" charset="0"/>
                <a:cs typeface="Calibri" panose="020F0502020204030204" pitchFamily="34" charset="0"/>
              </a:rPr>
              <a:t>Fruit size will go down as you progress through harvest – individual early fruits may start out around 6 or 7 g/berry, but this works its way down as the harvest window comes to a close. This photo here shows the fruit off a batch of canes close to the end of harvest, compared to one of the first picks off of the next successional planting.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Calibri" panose="020F0502020204030204" pitchFamily="34" charset="0"/>
                <a:ea typeface="Calibri" panose="020F0502020204030204" pitchFamily="34" charset="0"/>
                <a:cs typeface="Calibri" panose="020F0502020204030204" pitchFamily="34" charset="0"/>
              </a:rPr>
              <a:t>Fruit size is going to go down if your EC is too high.</a:t>
            </a:r>
          </a:p>
        </p:txBody>
      </p:sp>
      <p:sp>
        <p:nvSpPr>
          <p:cNvPr id="4" name="Slide Number Placeholder 3"/>
          <p:cNvSpPr>
            <a:spLocks noGrp="1"/>
          </p:cNvSpPr>
          <p:nvPr>
            <p:ph type="sldNum" sz="quarter" idx="5"/>
          </p:nvPr>
        </p:nvSpPr>
        <p:spPr/>
        <p:txBody>
          <a:bodyPr/>
          <a:lstStyle/>
          <a:p>
            <a:fld id="{2427F390-EE20-43B4-8520-2B7B9C16D1E1}" type="slidenum">
              <a:rPr lang="en-CA" smtClean="0"/>
              <a:t>24</a:t>
            </a:fld>
            <a:endParaRPr lang="en-CA" dirty="0"/>
          </a:p>
        </p:txBody>
      </p:sp>
    </p:spTree>
    <p:extLst>
      <p:ext uri="{BB962C8B-B14F-4D97-AF65-F5344CB8AC3E}">
        <p14:creationId xmlns:p14="http://schemas.microsoft.com/office/powerpoint/2010/main" val="7646882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Irrigation is the absolute engine room for this production system, it has a huge impact on plant growth and the quality and size of the berries harvested. One of the key features in assessing your current input levels and make adjustments to better suit the crop water needs is going to be leachate. Too much water leaching out? Not enough? This is where you will see that on an hourly and daily basis, and allows you to make adjustments so that the overall yield is not impacted. While encouraging nutrient solution to drain out of the pots may seem wasteful, there are a few reasons as to why this is a necessary evil.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r>
              <a:rPr lang="en-CA" dirty="0"/>
              <a:t>First off, it will compensate for differences in dripper output, as well as different plant water use across different pots. </a:t>
            </a:r>
          </a:p>
          <a:p>
            <a:r>
              <a:rPr lang="en-CA" dirty="0"/>
              <a:t>Secondly, it will minimize salt build-up in the substrate by flushing a good proportion of them out on a daily basis, and will replace some of the nutrients that have been taken up in large amounts. </a:t>
            </a:r>
          </a:p>
          <a:p>
            <a:endParaRPr lang="en-CA" dirty="0"/>
          </a:p>
          <a:p>
            <a:r>
              <a:rPr lang="en-CA" dirty="0"/>
              <a:t>(QR code here is to walk-through video)</a:t>
            </a:r>
          </a:p>
          <a:p>
            <a:endParaRPr lang="en-CA" dirty="0"/>
          </a:p>
          <a:p>
            <a:endParaRPr lang="en-CA" dirty="0"/>
          </a:p>
        </p:txBody>
      </p:sp>
      <p:sp>
        <p:nvSpPr>
          <p:cNvPr id="4" name="Slide Number Placeholder 3"/>
          <p:cNvSpPr>
            <a:spLocks noGrp="1"/>
          </p:cNvSpPr>
          <p:nvPr>
            <p:ph type="sldNum" sz="quarter" idx="5"/>
          </p:nvPr>
        </p:nvSpPr>
        <p:spPr/>
        <p:txBody>
          <a:bodyPr/>
          <a:lstStyle/>
          <a:p>
            <a:fld id="{2427F390-EE20-43B4-8520-2B7B9C16D1E1}" type="slidenum">
              <a:rPr lang="en-CA" smtClean="0"/>
              <a:t>25</a:t>
            </a:fld>
            <a:endParaRPr lang="en-CA" dirty="0"/>
          </a:p>
        </p:txBody>
      </p:sp>
    </p:spTree>
    <p:extLst>
      <p:ext uri="{BB962C8B-B14F-4D97-AF65-F5344CB8AC3E}">
        <p14:creationId xmlns:p14="http://schemas.microsoft.com/office/powerpoint/2010/main" val="29655784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Calibri" panose="020F0502020204030204" pitchFamily="34" charset="0"/>
                <a:ea typeface="Calibri" panose="020F0502020204030204" pitchFamily="34" charset="0"/>
                <a:cs typeface="Calibri" panose="020F0502020204030204" pitchFamily="34" charset="0"/>
              </a:rPr>
              <a:t>I’ve included a photo of an ideal drain monitoring station for long cane raspberry.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Calibri" panose="020F0502020204030204" pitchFamily="34" charset="0"/>
                <a:ea typeface="Calibri" panose="020F0502020204030204" pitchFamily="34" charset="0"/>
                <a:cs typeface="Calibri" panose="020F0502020204030204" pitchFamily="34" charset="0"/>
              </a:rPr>
              <a:t>These stations need to be monitored on a daily basis. While that might seem like a lot, it doesn’t demand a significant amount of time, and is relatively easy to incorporate into the daily routine. The jug above is collecting the water that comes out of the drippers. This is a great way to verify what you have scheduled versus what is actually happening in the crop from a volume, pH and EC perspective. We have a set of pots set up on a metal collection tray, which is going to funnel all of the leachate from the bottom of the pots out into the white bucket underneath. This solution is where we want to take our drain pH, EC and volume measurements. Comparing the drip volume compared to the drain volume will give us that %drain value that we are targeting. The EC and pH values of that drain are also going to be quite telling and will dictate what the following day irrigation schedule looks like. For more information on this, I highly recommend you check out those qr codes, or come and talk to me and we can get it sorted. </a:t>
            </a:r>
          </a:p>
        </p:txBody>
      </p:sp>
      <p:sp>
        <p:nvSpPr>
          <p:cNvPr id="4" name="Slide Number Placeholder 3"/>
          <p:cNvSpPr>
            <a:spLocks noGrp="1"/>
          </p:cNvSpPr>
          <p:nvPr>
            <p:ph type="sldNum" sz="quarter" idx="5"/>
          </p:nvPr>
        </p:nvSpPr>
        <p:spPr/>
        <p:txBody>
          <a:bodyPr/>
          <a:lstStyle/>
          <a:p>
            <a:fld id="{2427F390-EE20-43B4-8520-2B7B9C16D1E1}" type="slidenum">
              <a:rPr lang="en-CA" smtClean="0"/>
              <a:t>26</a:t>
            </a:fld>
            <a:endParaRPr lang="en-CA" dirty="0"/>
          </a:p>
        </p:txBody>
      </p:sp>
    </p:spTree>
    <p:extLst>
      <p:ext uri="{BB962C8B-B14F-4D97-AF65-F5344CB8AC3E}">
        <p14:creationId xmlns:p14="http://schemas.microsoft.com/office/powerpoint/2010/main" val="301284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We’ll start out with a quick review the program itself and the partners that were involved, and then we are going to dive into all things production. Starting with site preparation, then transition to fruiting production and varieties, disease and pest pressure as well as irrigation management. </a:t>
            </a:r>
          </a:p>
          <a:p>
            <a:endParaRPr lang="en-CA" dirty="0"/>
          </a:p>
          <a:p>
            <a:r>
              <a:rPr lang="en-CA" dirty="0"/>
              <a:t>Obviously 25 minutes is not going to be enough to cover the full scope of what we have been working on over the last few years, so consider this presentation a teaser! As a result of the pilot program, we are putting together a long cane raspberry production guide which will be available for anyone who wants a copy. We are hoping to release this in March of this year, so keep your eyes peeled to our social media channels for the official release date and details on how to access it. </a:t>
            </a:r>
          </a:p>
        </p:txBody>
      </p:sp>
      <p:sp>
        <p:nvSpPr>
          <p:cNvPr id="4" name="Slide Number Placeholder 3"/>
          <p:cNvSpPr>
            <a:spLocks noGrp="1"/>
          </p:cNvSpPr>
          <p:nvPr>
            <p:ph type="sldNum" sz="quarter" idx="5"/>
          </p:nvPr>
        </p:nvSpPr>
        <p:spPr/>
        <p:txBody>
          <a:bodyPr/>
          <a:lstStyle/>
          <a:p>
            <a:fld id="{2427F390-EE20-43B4-8520-2B7B9C16D1E1}" type="slidenum">
              <a:rPr lang="en-CA" smtClean="0"/>
              <a:t>2</a:t>
            </a:fld>
            <a:endParaRPr lang="en-CA" dirty="0"/>
          </a:p>
        </p:txBody>
      </p:sp>
    </p:spTree>
    <p:extLst>
      <p:ext uri="{BB962C8B-B14F-4D97-AF65-F5344CB8AC3E}">
        <p14:creationId xmlns:p14="http://schemas.microsoft.com/office/powerpoint/2010/main" val="34223719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We won’t be able to do a deep dive here today, but we have some great resources available already on this topic that you can access via QR codes, and it will be addressed much more in depth in the production guide as well.  (top code = GITW)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Irrigating and fertilizing a containerized crop is very different than a soil-based one, and takes some pretty major adjustments in order to do this correctly. Where one large watering a day is the norm for traditional production, this would run right through a container of substrate once the water saturation point has been reached, and would result in a lot of water and fertilizer being lost to the weeds. Containerized production systems requires multiple small shots of water every day to maintain an even substrate moisture, feed the plant, and supplement nutrients in an otherwise inert growing media.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In the spirit of keeping things brief, I’ve included the pH, EC and leachate targets here for your information. This is what you are aiming for in your fertigation solution – that is the fertilizer solution that has been dosed into your raw water, and then run into the crop. We want that solution to have a pH drip target that is suitable for your growing mix when it comes to maximizing nutrient availability, as well as maintain an EC that will maximize fruit size and quality.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The third target we need to maintain is leachate, or drainage.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latin typeface="Calibri" panose="020F0502020204030204" pitchFamily="34" charset="0"/>
                <a:ea typeface="Calibri" panose="020F0502020204030204" pitchFamily="34" charset="0"/>
                <a:cs typeface="Arial" panose="020B0604020202020204" pitchFamily="34" charset="0"/>
              </a:rPr>
              <a:t>(drain EC= </a:t>
            </a:r>
            <a:r>
              <a:rPr lang="en-CA" sz="1200" dirty="0">
                <a:effectLst/>
                <a:latin typeface="Calibri" panose="020F0502020204030204" pitchFamily="34" charset="0"/>
                <a:ea typeface="Calibri" panose="020F0502020204030204" pitchFamily="34" charset="0"/>
                <a:cs typeface="Arial" panose="020B0604020202020204" pitchFamily="34" charset="0"/>
              </a:rPr>
              <a:t>2.0-2.8 mS for a fruiting crop)</a:t>
            </a: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2427F390-EE20-43B4-8520-2B7B9C16D1E1}" type="slidenum">
              <a:rPr lang="en-CA" smtClean="0"/>
              <a:t>28</a:t>
            </a:fld>
            <a:endParaRPr lang="en-CA" dirty="0"/>
          </a:p>
        </p:txBody>
      </p:sp>
    </p:spTree>
    <p:extLst>
      <p:ext uri="{BB962C8B-B14F-4D97-AF65-F5344CB8AC3E}">
        <p14:creationId xmlns:p14="http://schemas.microsoft.com/office/powerpoint/2010/main" val="26722694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Plant disease is usually highly correlated to an imbalanced growing environment, especially in a scenario with excess moisture being added to the system. Botrytis, for example, is one that thrives in high humidity situations where there is restricted air flow. We found that botrytis pressure was significantly lower in the second year of production compared to the first, so we are definitely improving our ability to keep it under control through managing our irrigation as well as more intentional venting and sprays.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Next up we have mites which are typical pests in high temperature areas, especially where there is limited air movement. The best thing that can be done for these is to scout regularly, and implement a program of biologicals/conventional sprays to ensure the populations don’t get too large.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One thing we didn’t have much of an issue with over the last two years is Powdery mildew. While this is commonly found in protected spaces, and we were warned that this would be a problem, we were lucky throughout the span of the pilot program and hopefully pressure remains low into the future.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Taking a step away from issues that are highly linked to growing conditions are SWD and birds. SWD population management relies heavily on crop sanitation, which is removing all ripe fruit from the crop before it can facilitate population growth of any SWD that are present in the crop. Monitoring is a good practice to keep an eye on population density in the area as well. </a:t>
            </a:r>
          </a:p>
        </p:txBody>
      </p:sp>
      <p:sp>
        <p:nvSpPr>
          <p:cNvPr id="4" name="Slide Number Placeholder 3"/>
          <p:cNvSpPr>
            <a:spLocks noGrp="1"/>
          </p:cNvSpPr>
          <p:nvPr>
            <p:ph type="sldNum" sz="quarter" idx="5"/>
          </p:nvPr>
        </p:nvSpPr>
        <p:spPr/>
        <p:txBody>
          <a:bodyPr/>
          <a:lstStyle/>
          <a:p>
            <a:fld id="{2427F390-EE20-43B4-8520-2B7B9C16D1E1}" type="slidenum">
              <a:rPr lang="en-CA" smtClean="0"/>
              <a:t>29</a:t>
            </a:fld>
            <a:endParaRPr lang="en-CA" dirty="0"/>
          </a:p>
        </p:txBody>
      </p:sp>
    </p:spTree>
    <p:extLst>
      <p:ext uri="{BB962C8B-B14F-4D97-AF65-F5344CB8AC3E}">
        <p14:creationId xmlns:p14="http://schemas.microsoft.com/office/powerpoint/2010/main" val="33970384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Once we start seeing that lateral growth, we of course become vulnerable to pests and disease.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Long cane raspberries are a little bit different than traditional field berry crops in that yearly ‘spray schedules’ are not necessarily applicable for the long cane raspberry system. The registered products available don’t have a lot of systemic action, meaning that products are applied when conditions are conducive to pest or disease development, or in response to early finds during scouting walks. Where scouting is highly important for any crop, its especially important when you don’t have that baseline protection already applied to the plants. Cultural practices also become even more highly important here as well.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One of the major disease we are looking for right out of storage is Phytophthora. This fungus causes root rot in red raspberries, and typically shows itself during the first heat of the season where the canes will suddenly wilt and turn brown.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While there are limited options for tackling this in long cane raspberry, a potassium phosphite-based solution is a solid option that should be applied right after planting to help treat any canes that may be carrying infection from the nursery stage. 5-10L of potassium phosphate can be added to a 1000L B tank to be administered through the drip, alongside normal fertigation to protect the roots against the fungus. </a:t>
            </a:r>
          </a:p>
        </p:txBody>
      </p:sp>
      <p:sp>
        <p:nvSpPr>
          <p:cNvPr id="4" name="Slide Number Placeholder 3"/>
          <p:cNvSpPr>
            <a:spLocks noGrp="1"/>
          </p:cNvSpPr>
          <p:nvPr>
            <p:ph type="sldNum" sz="quarter" idx="5"/>
          </p:nvPr>
        </p:nvSpPr>
        <p:spPr/>
        <p:txBody>
          <a:bodyPr/>
          <a:lstStyle/>
          <a:p>
            <a:fld id="{2427F390-EE20-43B4-8520-2B7B9C16D1E1}" type="slidenum">
              <a:rPr lang="en-CA" smtClean="0"/>
              <a:t>30</a:t>
            </a:fld>
            <a:endParaRPr lang="en-CA"/>
          </a:p>
        </p:txBody>
      </p:sp>
    </p:spTree>
    <p:extLst>
      <p:ext uri="{BB962C8B-B14F-4D97-AF65-F5344CB8AC3E}">
        <p14:creationId xmlns:p14="http://schemas.microsoft.com/office/powerpoint/2010/main" val="16642757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Next on our list is botrytis! So this is something we are always going to be looking for as the season progresses. As nursery stock is pulled out of the cooler, look for botrytis colonization on the new canes. Fungicides are typically applied to the stock before going in, however many months have passed since then. An early application of a fungicide right out of storage is not a bad idea to hinder any infection that may be hiding there.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Later in the season as lateral expansion takes place, we are looking for a different suite of issues that could develop in the rapidly growing tissues.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Plant disease is usually highly correlated to an imbalanced growing environment, especially in a scenario with excess moisture being added to the system. Botrytis, for example, is one that thrives in high humidity situations where there is restricted air flow. Where we see significant fluctuations in moisture and temperature during the summer, humidity management is crucial to reduce the stress on the plants and limit the opportunities for fungi to take hold. Managing the irrigation water can be an easy way to address humidity as well – over irrigation adds a lot of moisture into the space, and could be reduced through a basic monitoring program.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Calibri" panose="020F0502020204030204" pitchFamily="34" charset="0"/>
                <a:ea typeface="Calibri" panose="020F0502020204030204" pitchFamily="34" charset="0"/>
              </a:rPr>
              <a:t>No single control measure alone will effectively control this disease, and effective timing and use of fungicides will be critical in its management. Picking fruit during the coolest part of the day, and cooling quickly, should help maintain </a:t>
            </a:r>
            <a:r>
              <a:rPr lang="en-CA" sz="1800" dirty="0" err="1">
                <a:effectLst/>
                <a:latin typeface="Calibri" panose="020F0502020204030204" pitchFamily="34" charset="0"/>
                <a:ea typeface="Calibri" panose="020F0502020204030204" pitchFamily="34" charset="0"/>
              </a:rPr>
              <a:t>shelflife</a:t>
            </a:r>
            <a:r>
              <a:rPr lang="en-CA" sz="1800" dirty="0">
                <a:effectLst/>
                <a:latin typeface="Calibri" panose="020F0502020204030204" pitchFamily="34" charset="0"/>
                <a:ea typeface="Calibri" panose="020F0502020204030204" pitchFamily="34" charset="0"/>
              </a:rPr>
              <a:t> and quality. Maintaining a </a:t>
            </a:r>
            <a:r>
              <a:rPr lang="en-CA" sz="1800" dirty="0">
                <a:effectLst/>
                <a:latin typeface="Calibri" panose="020F0502020204030204" pitchFamily="34" charset="0"/>
                <a:ea typeface="Times New Roman" panose="02020603050405020304" pitchFamily="18" charset="0"/>
              </a:rPr>
              <a:t>one and a half to two-day picking schedule is also important, remembering to remove infected fruit from the field at the time of picking, and ensuring a good distance between the crop and the cull piles.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Calibri" panose="020F0502020204030204" pitchFamily="34" charset="0"/>
                <a:ea typeface="Times New Roman" panose="02020603050405020304" pitchFamily="18" charset="0"/>
              </a:rPr>
              <a:t>Resistance to several FRAC groups has been reported in other areas of the world, so maintaining fungicide effectiveness is very important through proper rotation.  </a:t>
            </a:r>
            <a:endParaRPr lang="en-CA"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2427F390-EE20-43B4-8520-2B7B9C16D1E1}" type="slidenum">
              <a:rPr lang="en-CA" smtClean="0"/>
              <a:t>31</a:t>
            </a:fld>
            <a:endParaRPr lang="en-CA"/>
          </a:p>
        </p:txBody>
      </p:sp>
    </p:spTree>
    <p:extLst>
      <p:ext uri="{BB962C8B-B14F-4D97-AF65-F5344CB8AC3E}">
        <p14:creationId xmlns:p14="http://schemas.microsoft.com/office/powerpoint/2010/main" val="4167838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One disease to be aware of, and we have likely heard of it from our neighbourly apple growers, is fire blight. This rarely takes hold in raspberry crops, however it is highly infectious and can be devastating if left </a:t>
            </a:r>
            <a:r>
              <a:rPr lang="en-CA" dirty="0" err="1"/>
              <a:t>unchecked.Tight</a:t>
            </a:r>
            <a:r>
              <a:rPr lang="en-CA" dirty="0"/>
              <a:t> scouting for typical </a:t>
            </a:r>
            <a:r>
              <a:rPr lang="en-CA" dirty="0" err="1"/>
              <a:t>fireblight</a:t>
            </a:r>
            <a:r>
              <a:rPr lang="en-CA" dirty="0"/>
              <a:t> symptoms is crucial for keeping the disease under control, as commonly used pesticides cannot control this bacteria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This disease can be carried on-farm from the nursery, or can happen in situ from nearby sources. Infection can take place through insect-derived wounds, so its important to keep an eye on insects in the tunnels before flowering.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When we are limited in the products we have available, focusing on the growing environment is one of the best tools we have to reduce the impact of disease. Increasing airflow through venting, or the use of fans, will reduce ooze formation as a function of lower temperature and humidity. By reducing the amount of the ooze, we can limit the amount of highly contagious material being produced in the space, and hopefully manage the spread. Over-fertilization is a culprit of increasing the speed with which a bacteria can take over, especially where we have open wounds on the plants that facilitate easy infection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I’ve included a few photos here of some characteristic symptoms. First off we will start with the </a:t>
            </a:r>
            <a:r>
              <a:rPr lang="en-CA" dirty="0" err="1"/>
              <a:t>shepards</a:t>
            </a:r>
            <a:r>
              <a:rPr lang="en-CA" dirty="0"/>
              <a:t> crook, where the lateral tissue has actually folded back on itself as we can see in the photo. Next up we have some of the bacterial ooze coming out of the infected plant. This is highly </a:t>
            </a:r>
            <a:r>
              <a:rPr lang="en-CA" dirty="0" err="1"/>
              <a:t>contatious</a:t>
            </a:r>
            <a:r>
              <a:rPr lang="en-CA" dirty="0"/>
              <a:t>, and can be a mechanism for spread if you aren’t careful abut sanitation from plant to plant. Finally we have a photo </a:t>
            </a:r>
            <a:r>
              <a:rPr lang="en-CA" dirty="0" err="1"/>
              <a:t>fromcornell</a:t>
            </a:r>
            <a:r>
              <a:rPr lang="en-CA" dirty="0"/>
              <a:t>, showing how an infected flower truss might look. In this case, it was a bloom infection vectored by a pollinator.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Managing insect pests, destroying nearby </a:t>
            </a:r>
            <a:r>
              <a:rPr lang="en-CA" dirty="0" err="1"/>
              <a:t>wildstock</a:t>
            </a:r>
            <a:r>
              <a:rPr lang="en-CA" dirty="0"/>
              <a:t> of plants that could be harbouring disease, </a:t>
            </a:r>
            <a:r>
              <a:rPr lang="en-CA" dirty="0" err="1"/>
              <a:t>manging</a:t>
            </a:r>
            <a:r>
              <a:rPr lang="en-CA" dirty="0"/>
              <a:t> the fertility, humidity and moisture in the space, scout regularly, and make sure that nursery plants are being purchased from a reputable source are all contributing factors to reducing the likelihood of widespread </a:t>
            </a:r>
            <a:r>
              <a:rPr lang="en-CA" dirty="0" err="1"/>
              <a:t>fireblight</a:t>
            </a:r>
            <a:r>
              <a:rPr lang="en-CA"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5"/>
          </p:nvPr>
        </p:nvSpPr>
        <p:spPr/>
        <p:txBody>
          <a:bodyPr/>
          <a:lstStyle/>
          <a:p>
            <a:fld id="{2427F390-EE20-43B4-8520-2B7B9C16D1E1}" type="slidenum">
              <a:rPr lang="en-CA" smtClean="0"/>
              <a:t>32</a:t>
            </a:fld>
            <a:endParaRPr lang="en-CA"/>
          </a:p>
        </p:txBody>
      </p:sp>
    </p:spTree>
    <p:extLst>
      <p:ext uri="{BB962C8B-B14F-4D97-AF65-F5344CB8AC3E}">
        <p14:creationId xmlns:p14="http://schemas.microsoft.com/office/powerpoint/2010/main" val="4053863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CA" sz="1800" dirty="0">
                <a:effectLst/>
                <a:latin typeface="Calibri" panose="020F0502020204030204" pitchFamily="34" charset="0"/>
                <a:ea typeface="Calibri" panose="020F0502020204030204" pitchFamily="34" charset="0"/>
                <a:cs typeface="Calibri" panose="020F0502020204030204" pitchFamily="34" charset="0"/>
              </a:rPr>
              <a:t>Powdery mildew is versatile because it will grow on leaves, petioles, blossoms, and berries.   </a:t>
            </a:r>
            <a:endParaRPr lang="en-CA" sz="1800" dirty="0">
              <a:effectLst/>
              <a:latin typeface="Calibri" panose="020F0502020204030204" pitchFamily="34" charset="0"/>
              <a:ea typeface="Calibri" panose="020F0502020204030204" pitchFamily="34" charset="0"/>
              <a:cs typeface="Arial" panose="020B0604020202020204" pitchFamily="34" charset="0"/>
            </a:endParaRPr>
          </a:p>
          <a:p>
            <a:pPr fontAlgn="base"/>
            <a:r>
              <a:rPr lang="en-CA" sz="1800" dirty="0">
                <a:effectLst/>
                <a:latin typeface="Segoe UI" panose="020B0502040204020203" pitchFamily="34" charset="0"/>
                <a:ea typeface="Times New Roman" panose="02020603050405020304" pitchFamily="18" charset="0"/>
              </a:rPr>
              <a:t> </a:t>
            </a:r>
            <a:endParaRPr lang="en-CA" sz="180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en-CA" sz="1800" dirty="0">
                <a:effectLst/>
                <a:latin typeface="Calibri" panose="020F0502020204030204" pitchFamily="34" charset="0"/>
                <a:ea typeface="Calibri" panose="020F0502020204030204" pitchFamily="34" charset="0"/>
                <a:cs typeface="Arial" panose="020B0604020202020204" pitchFamily="34" charset="0"/>
              </a:rPr>
              <a:t>Careful monitoring of irrigation so as not to be overwatering the crop and maintaining adequate ventilation will go a long way to controlling this disease. If problems persist, weekly fungicide applications may be required. Many fungicides used for botrytis are also registered for powdery mildew. For a complete spray program for powdery mildew, please visit </a:t>
            </a:r>
            <a:r>
              <a:rPr lang="en-CA" sz="1800" u="sng" dirty="0" err="1">
                <a:solidFill>
                  <a:srgbClr val="0563C1"/>
                </a:solidFill>
                <a:effectLst/>
                <a:latin typeface="Calibri" panose="020F0502020204030204" pitchFamily="34" charset="0"/>
                <a:ea typeface="Calibri" panose="020F0502020204030204" pitchFamily="34" charset="0"/>
                <a:cs typeface="Arial" panose="020B0604020202020204" pitchFamily="34" charset="0"/>
              </a:rPr>
              <a:t>Perennia’s</a:t>
            </a:r>
            <a:r>
              <a:rPr lang="en-CA" sz="1800" u="sng" dirty="0">
                <a:solidFill>
                  <a:srgbClr val="0563C1"/>
                </a:solidFill>
                <a:effectLst/>
                <a:latin typeface="Calibri" panose="020F0502020204030204" pitchFamily="34" charset="0"/>
                <a:ea typeface="Calibri" panose="020F0502020204030204" pitchFamily="34" charset="0"/>
                <a:cs typeface="Arial" panose="020B0604020202020204" pitchFamily="34" charset="0"/>
              </a:rPr>
              <a:t> website</a:t>
            </a:r>
            <a:r>
              <a:rPr lang="en-CA" sz="1800" dirty="0">
                <a:effectLst/>
                <a:latin typeface="Calibri" panose="020F0502020204030204" pitchFamily="34" charset="0"/>
                <a:ea typeface="Calibri" panose="020F0502020204030204" pitchFamily="34" charset="0"/>
                <a:cs typeface="Arial" panose="020B0604020202020204" pitchFamily="34" charset="0"/>
              </a:rPr>
              <a:t> </a:t>
            </a:r>
            <a:endParaRPr lang="en-CA" dirty="0"/>
          </a:p>
          <a:p>
            <a:endParaRPr lang="en-CA" dirty="0"/>
          </a:p>
        </p:txBody>
      </p:sp>
      <p:sp>
        <p:nvSpPr>
          <p:cNvPr id="4" name="Slide Number Placeholder 3"/>
          <p:cNvSpPr>
            <a:spLocks noGrp="1"/>
          </p:cNvSpPr>
          <p:nvPr>
            <p:ph type="sldNum" sz="quarter" idx="5"/>
          </p:nvPr>
        </p:nvSpPr>
        <p:spPr/>
        <p:txBody>
          <a:bodyPr/>
          <a:lstStyle/>
          <a:p>
            <a:fld id="{2427F390-EE20-43B4-8520-2B7B9C16D1E1}" type="slidenum">
              <a:rPr lang="en-CA" smtClean="0"/>
              <a:t>33</a:t>
            </a:fld>
            <a:endParaRPr lang="en-CA"/>
          </a:p>
        </p:txBody>
      </p:sp>
    </p:spTree>
    <p:extLst>
      <p:ext uri="{BB962C8B-B14F-4D97-AF65-F5344CB8AC3E}">
        <p14:creationId xmlns:p14="http://schemas.microsoft.com/office/powerpoint/2010/main" val="13786097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Once we start to see the onset of ripe fruit, we have a few new pests to keep our eyes 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One thing we were surprised to find during the pilot program was the pressure of hummingbirds on our ripe fruit. They would typically feed only on red fruits, not completely finishing, but usually jumping from fruit to fruit. While netting is a strategy that can be used, we also see a significant reduction in air movement as a result of this, which can have significant implications on humidity-related growth issues and diseases. We found that the use of a sound machine worked well to deter them. The literature suggests combining a sound machine with visual deterrents as well to really help keep them out of the space.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5"/>
          </p:nvPr>
        </p:nvSpPr>
        <p:spPr/>
        <p:txBody>
          <a:bodyPr/>
          <a:lstStyle/>
          <a:p>
            <a:fld id="{2427F390-EE20-43B4-8520-2B7B9C16D1E1}" type="slidenum">
              <a:rPr lang="en-CA" smtClean="0"/>
              <a:t>34</a:t>
            </a:fld>
            <a:endParaRPr lang="en-CA"/>
          </a:p>
        </p:txBody>
      </p:sp>
    </p:spTree>
    <p:extLst>
      <p:ext uri="{BB962C8B-B14F-4D97-AF65-F5344CB8AC3E}">
        <p14:creationId xmlns:p14="http://schemas.microsoft.com/office/powerpoint/2010/main" val="42811275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Calibri" panose="020F0502020204030204" pitchFamily="34" charset="0"/>
                <a:ea typeface="Calibri" panose="020F0502020204030204" pitchFamily="34" charset="0"/>
                <a:cs typeface="Arial" panose="020B0604020202020204" pitchFamily="34" charset="0"/>
              </a:rPr>
              <a:t>One of the biggest threats to soft berry production is SWD.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Calibri" panose="020F0502020204030204" pitchFamily="34" charset="0"/>
                <a:ea typeface="Calibri" panose="020F0502020204030204" pitchFamily="34" charset="0"/>
                <a:cs typeface="Arial" panose="020B0604020202020204" pitchFamily="34" charset="0"/>
              </a:rPr>
              <a:t>Spotted wing drosophila does its damage by laying eggs in ripening fruit before it is fully mature. The larvae quickly develop and feed on the inside of the fruit. Once the adult lays her eggs, the larvae quickly develop, consuming the berry from the inside, decreasing the fruit’s shelf life and severely decreasing the marketable yield of the infected fruit.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Calibri" panose="020F0502020204030204" pitchFamily="34" charset="0"/>
                <a:ea typeface="Calibri" panose="020F0502020204030204" pitchFamily="34" charset="0"/>
                <a:cs typeface="Arial" panose="020B0604020202020204" pitchFamily="34" charset="0"/>
              </a:rPr>
              <a:t>These red solo cups are a common tool for population monitoring. Once a fly has been captured, unless the crop is to be harvested within 3-4 days, treatment should begin on all susceptible (</a:t>
            </a:r>
            <a:r>
              <a:rPr lang="en-CA" sz="1800" dirty="0" err="1">
                <a:effectLst/>
                <a:latin typeface="Calibri" panose="020F0502020204030204" pitchFamily="34" charset="0"/>
                <a:ea typeface="Calibri" panose="020F0502020204030204" pitchFamily="34" charset="0"/>
                <a:cs typeface="Arial" panose="020B0604020202020204" pitchFamily="34" charset="0"/>
              </a:rPr>
              <a:t>ie</a:t>
            </a:r>
            <a:r>
              <a:rPr lang="en-CA" sz="1800" dirty="0">
                <a:effectLst/>
                <a:latin typeface="Calibri" panose="020F0502020204030204" pitchFamily="34" charset="0"/>
                <a:ea typeface="Calibri" panose="020F0502020204030204" pitchFamily="34" charset="0"/>
                <a:cs typeface="Arial" panose="020B0604020202020204" pitchFamily="34" charset="0"/>
              </a:rPr>
              <a:t> those with ripe fruit) plantings. Maintaining a clean crop is crucial for population management as well, ensuring that all ripe fruit are removed ASAP. </a:t>
            </a:r>
          </a:p>
          <a:p>
            <a:endParaRPr lang="en-CA" dirty="0"/>
          </a:p>
        </p:txBody>
      </p:sp>
      <p:sp>
        <p:nvSpPr>
          <p:cNvPr id="4" name="Slide Number Placeholder 3"/>
          <p:cNvSpPr>
            <a:spLocks noGrp="1"/>
          </p:cNvSpPr>
          <p:nvPr>
            <p:ph type="sldNum" sz="quarter" idx="5"/>
          </p:nvPr>
        </p:nvSpPr>
        <p:spPr/>
        <p:txBody>
          <a:bodyPr/>
          <a:lstStyle/>
          <a:p>
            <a:fld id="{2427F390-EE20-43B4-8520-2B7B9C16D1E1}" type="slidenum">
              <a:rPr lang="en-CA" smtClean="0"/>
              <a:t>35</a:t>
            </a:fld>
            <a:endParaRPr lang="en-CA"/>
          </a:p>
        </p:txBody>
      </p:sp>
    </p:spTree>
    <p:extLst>
      <p:ext uri="{BB962C8B-B14F-4D97-AF65-F5344CB8AC3E}">
        <p14:creationId xmlns:p14="http://schemas.microsoft.com/office/powerpoint/2010/main" val="20115069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effectLst/>
                <a:latin typeface="Calibri" panose="020F0502020204030204" pitchFamily="34" charset="0"/>
                <a:ea typeface="Calibri" panose="020F0502020204030204" pitchFamily="34" charset="0"/>
                <a:cs typeface="Arial" panose="020B0604020202020204" pitchFamily="34" charset="0"/>
              </a:rPr>
              <a:t>Two-spotted spider mites will have multiple generations per year.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effectLst/>
                <a:latin typeface="Calibri" panose="020F0502020204030204" pitchFamily="34" charset="0"/>
                <a:ea typeface="Calibri" panose="020F0502020204030204" pitchFamily="34" charset="0"/>
                <a:cs typeface="Arial" panose="020B0604020202020204" pitchFamily="34" charset="0"/>
              </a:rPr>
              <a:t>Early detection before damage occurs, and when populations are low, is key for managing and controlling Two-spotted spider mites because they can be very hard to control once the population establishes.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Calibri" panose="020F0502020204030204" pitchFamily="34" charset="0"/>
                <a:ea typeface="Calibri" panose="020F0502020204030204" pitchFamily="34" charset="0"/>
              </a:rPr>
              <a:t>Early-season mites are usually controlled using miticides. Selecting the most appropriate product should be based on the stage of the Two-spotted spider mites found to maximize the impact of the intervention. </a:t>
            </a:r>
            <a:r>
              <a:rPr lang="en-CA" sz="1800" dirty="0" err="1">
                <a:effectLst/>
                <a:latin typeface="Calibri" panose="020F0502020204030204" pitchFamily="34" charset="0"/>
                <a:ea typeface="Calibri" panose="020F0502020204030204" pitchFamily="34" charset="0"/>
              </a:rPr>
              <a:t>Perennia’s</a:t>
            </a:r>
            <a:r>
              <a:rPr lang="en-CA" sz="1800" dirty="0">
                <a:effectLst/>
                <a:latin typeface="Calibri" panose="020F0502020204030204" pitchFamily="34" charset="0"/>
                <a:ea typeface="Calibri" panose="020F0502020204030204" pitchFamily="34" charset="0"/>
              </a:rPr>
              <a:t> Raspberry Spray Guide outlines the options surrounding specific products registered for use on Two-spotted spider mites. As bloom and harvest approach, many growers will switch from chemical interventions to the release of biological control agents. The controlled environment is very conducive for the introduction and survival of Two-spotted spider mites predators. Depending on the population size of the Two-spotted spider mite, the timing of release and crop stage, multiple releases may be needed in order to establish the predator population and control the mite population. The timing of the release is key. Two-spotted spider mites will need to be present to feed the predator, but they should not be out of control so that there are so many that the predators cannot bring the Two-spotted spider mites population under control.</a:t>
            </a:r>
            <a:endParaRPr lang="en-CA" sz="12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5"/>
          </p:nvPr>
        </p:nvSpPr>
        <p:spPr/>
        <p:txBody>
          <a:bodyPr/>
          <a:lstStyle/>
          <a:p>
            <a:fld id="{2427F390-EE20-43B4-8520-2B7B9C16D1E1}" type="slidenum">
              <a:rPr lang="en-CA" smtClean="0"/>
              <a:t>36</a:t>
            </a:fld>
            <a:endParaRPr lang="en-CA"/>
          </a:p>
        </p:txBody>
      </p:sp>
    </p:spTree>
    <p:extLst>
      <p:ext uri="{BB962C8B-B14F-4D97-AF65-F5344CB8AC3E}">
        <p14:creationId xmlns:p14="http://schemas.microsoft.com/office/powerpoint/2010/main" val="28780883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I don’t want to spend too much more time talking here in the interest of time, so be sure to check out the pest and disease section of our production guide which will also touch on: aphids, thrips, tarnish plant bug, leaf hoppers, and so much more.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5"/>
          </p:nvPr>
        </p:nvSpPr>
        <p:spPr/>
        <p:txBody>
          <a:bodyPr/>
          <a:lstStyle/>
          <a:p>
            <a:fld id="{2427F390-EE20-43B4-8520-2B7B9C16D1E1}" type="slidenum">
              <a:rPr lang="en-CA" smtClean="0"/>
              <a:t>37</a:t>
            </a:fld>
            <a:endParaRPr lang="en-CA"/>
          </a:p>
        </p:txBody>
      </p:sp>
    </p:spTree>
    <p:extLst>
      <p:ext uri="{BB962C8B-B14F-4D97-AF65-F5344CB8AC3E}">
        <p14:creationId xmlns:p14="http://schemas.microsoft.com/office/powerpoint/2010/main" val="15013839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Before we dive in to production overview, I want to briefly talk about the project itself and the partners involved. I’m not going to spend too much time talking about the individual roles for each of the listed partners, but they are listed here if you want to get a more in-depth breakdown. </a:t>
            </a:r>
          </a:p>
          <a:p>
            <a:endParaRPr lang="en-CA" dirty="0"/>
          </a:p>
          <a:p>
            <a:r>
              <a:rPr lang="en-CA" dirty="0"/>
              <a:t>This pilot program was put together with the hopes of creating a high quality supply of Canadian-grown berries for off-season retail markets. In doing so, this will displace our reliance on imports as well as create new opportunities for Nova Scotia berry growers. </a:t>
            </a:r>
          </a:p>
          <a:p>
            <a:endParaRPr lang="en-CA" dirty="0"/>
          </a:p>
          <a:p>
            <a:r>
              <a:rPr lang="en-CA" dirty="0"/>
              <a:t>This program was hosted by the Nova Scotia Department of Agriculture, and saw the involvement of Horticulture Nova Scotia, Perennia, Websters Farms and Vital Berry Farms for the the implementation of the project. </a:t>
            </a:r>
          </a:p>
          <a:p>
            <a:endParaRPr lang="en-CA" dirty="0"/>
          </a:p>
          <a:p>
            <a:endParaRPr lang="en-CA" dirty="0"/>
          </a:p>
          <a:p>
            <a:endParaRPr lang="en-CA" dirty="0"/>
          </a:p>
          <a:p>
            <a:endParaRPr lang="en-CA" dirty="0"/>
          </a:p>
        </p:txBody>
      </p:sp>
      <p:sp>
        <p:nvSpPr>
          <p:cNvPr id="4" name="Slide Number Placeholder 3"/>
          <p:cNvSpPr>
            <a:spLocks noGrp="1"/>
          </p:cNvSpPr>
          <p:nvPr>
            <p:ph type="sldNum" sz="quarter" idx="5"/>
          </p:nvPr>
        </p:nvSpPr>
        <p:spPr/>
        <p:txBody>
          <a:bodyPr/>
          <a:lstStyle/>
          <a:p>
            <a:fld id="{2427F390-EE20-43B4-8520-2B7B9C16D1E1}" type="slidenum">
              <a:rPr lang="en-CA" smtClean="0"/>
              <a:t>3</a:t>
            </a:fld>
            <a:endParaRPr lang="en-CA" dirty="0"/>
          </a:p>
        </p:txBody>
      </p:sp>
    </p:spTree>
    <p:extLst>
      <p:ext uri="{BB962C8B-B14F-4D97-AF65-F5344CB8AC3E}">
        <p14:creationId xmlns:p14="http://schemas.microsoft.com/office/powerpoint/2010/main" val="9292929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dirty="0">
                <a:solidFill>
                  <a:srgbClr val="333333"/>
                </a:solidFill>
                <a:effectLst/>
                <a:latin typeface="Calibri" panose="020F0502020204030204" pitchFamily="34" charset="0"/>
              </a:rPr>
              <a:t>While one of the benefits of protected production is an accelerated growing degree hour accumulation, it does result in a faster transition from immature to overly ripe fruit, which can leave you more highly susceptible to SWD. Regular harvesting is important in picking fruit before it is too far gone and will be very helpful in mitigating this risk. </a:t>
            </a:r>
          </a:p>
          <a:p>
            <a:pPr algn="l" rtl="0" fontAlgn="base"/>
            <a:endParaRPr lang="en-US" sz="1800" b="0" i="0" dirty="0">
              <a:solidFill>
                <a:srgbClr val="333333"/>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800" b="0" i="0" dirty="0">
                <a:solidFill>
                  <a:srgbClr val="333333"/>
                </a:solidFill>
                <a:effectLst/>
                <a:latin typeface="Calibri" panose="020F0502020204030204" pitchFamily="34" charset="0"/>
              </a:rPr>
              <a:t>Picking should take place first thing in the mornings, where it is cooler in the tunnels for both the berries and the workers. Some growers will split plantings to facilitate picking and spraying on alternating days. From there the berries move into high-capacity coolers to remove tunnel heat and extend shelf life. The temperature should not drop below 2</a:t>
            </a:r>
            <a:r>
              <a:rPr lang="en-US" sz="1800" b="0" i="0" baseline="30000" dirty="0">
                <a:solidFill>
                  <a:srgbClr val="333333"/>
                </a:solidFill>
                <a:effectLst/>
                <a:latin typeface="Calibri" panose="020F0502020204030204" pitchFamily="34" charset="0"/>
              </a:rPr>
              <a:t>o</a:t>
            </a:r>
            <a:r>
              <a:rPr lang="en-US" sz="1800" b="0" i="0" dirty="0">
                <a:solidFill>
                  <a:srgbClr val="333333"/>
                </a:solidFill>
                <a:effectLst/>
                <a:latin typeface="Calibri" panose="020F0502020204030204" pitchFamily="34" charset="0"/>
              </a:rPr>
              <a:t>C as this can cause damage of the fruit and render it unmarketable.  </a:t>
            </a:r>
          </a:p>
          <a:p>
            <a:pPr algn="l" rtl="0" fontAlgn="base"/>
            <a:endParaRPr lang="en-US" b="0" i="0" dirty="0">
              <a:solidFill>
                <a:srgbClr val="000000"/>
              </a:solidFill>
              <a:effectLst/>
              <a:latin typeface="Segoe UI" panose="020B0502040204020203" pitchFamily="34" charset="0"/>
            </a:endParaRPr>
          </a:p>
          <a:p>
            <a:pPr algn="l" rtl="0" fontAlgn="base"/>
            <a:r>
              <a:rPr lang="en-US" sz="1800" b="0" i="0" dirty="0">
                <a:solidFill>
                  <a:srgbClr val="333333"/>
                </a:solidFill>
                <a:effectLst/>
                <a:latin typeface="Calibri" panose="020F0502020204030204" pitchFamily="34" charset="0"/>
              </a:rPr>
              <a:t>Each harvest of marketable fruit should see subsequent removal of unmarketable fruit as well. Leaving overly mature fruit or plantings in tunnels can quickly lead to increases in Spotted winged Drosophila, botrytis and other issues. Due to the higher level of control compared to a field setting, these cull volumes should make up a very small percentage of what is pulled out of the crop. Protection from the rain is a huge contributer to maximizing marketable yield, and can keep the crew working despite what is happening outdoors. </a:t>
            </a:r>
          </a:p>
          <a:p>
            <a:pPr algn="l" rtl="0" fontAlgn="base"/>
            <a:endParaRPr lang="en-US" sz="1800" b="0" i="0" dirty="0">
              <a:solidFill>
                <a:srgbClr val="333333"/>
              </a:solidFill>
              <a:effectLst/>
              <a:latin typeface="Calibri" panose="020F0502020204030204" pitchFamily="34" charset="0"/>
            </a:endParaRPr>
          </a:p>
          <a:p>
            <a:pPr algn="l" rtl="0" fontAlgn="base"/>
            <a:r>
              <a:rPr lang="en-US" sz="1800" b="0" i="0" dirty="0">
                <a:solidFill>
                  <a:srgbClr val="333333"/>
                </a:solidFill>
                <a:effectLst/>
                <a:latin typeface="Calibri" panose="020F0502020204030204" pitchFamily="34" charset="0"/>
              </a:rPr>
              <a:t>For anyone curious for the other benefits of protected, substrate-based production, I am happy to have a conversation about it!</a:t>
            </a:r>
          </a:p>
          <a:p>
            <a:pPr algn="l" rtl="0" fontAlgn="base"/>
            <a:endParaRPr lang="en-US" sz="1800" b="0" i="0" dirty="0">
              <a:solidFill>
                <a:srgbClr val="333333"/>
              </a:solidFill>
              <a:effectLst/>
              <a:latin typeface="Calibri" panose="020F0502020204030204" pitchFamily="34" charset="0"/>
            </a:endParaRPr>
          </a:p>
          <a:p>
            <a:endParaRPr lang="en-CA" dirty="0"/>
          </a:p>
        </p:txBody>
      </p:sp>
      <p:sp>
        <p:nvSpPr>
          <p:cNvPr id="4" name="Slide Number Placeholder 3"/>
          <p:cNvSpPr>
            <a:spLocks noGrp="1"/>
          </p:cNvSpPr>
          <p:nvPr>
            <p:ph type="sldNum" sz="quarter" idx="5"/>
          </p:nvPr>
        </p:nvSpPr>
        <p:spPr/>
        <p:txBody>
          <a:bodyPr/>
          <a:lstStyle/>
          <a:p>
            <a:fld id="{2427F390-EE20-43B4-8520-2B7B9C16D1E1}" type="slidenum">
              <a:rPr lang="en-CA" smtClean="0"/>
              <a:t>38</a:t>
            </a:fld>
            <a:endParaRPr lang="en-CA" dirty="0"/>
          </a:p>
        </p:txBody>
      </p:sp>
    </p:spTree>
    <p:extLst>
      <p:ext uri="{BB962C8B-B14F-4D97-AF65-F5344CB8AC3E}">
        <p14:creationId xmlns:p14="http://schemas.microsoft.com/office/powerpoint/2010/main" val="605641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Mothers day- May 10</a:t>
            </a:r>
            <a:r>
              <a:rPr lang="en-CA" baseline="30000" dirty="0"/>
              <a:t>th</a:t>
            </a:r>
            <a:r>
              <a:rPr lang="en-CA" dirty="0"/>
              <a:t>? </a:t>
            </a:r>
          </a:p>
        </p:txBody>
      </p:sp>
      <p:sp>
        <p:nvSpPr>
          <p:cNvPr id="4" name="Slide Number Placeholder 3"/>
          <p:cNvSpPr>
            <a:spLocks noGrp="1"/>
          </p:cNvSpPr>
          <p:nvPr>
            <p:ph type="sldNum" sz="quarter" idx="5"/>
          </p:nvPr>
        </p:nvSpPr>
        <p:spPr/>
        <p:txBody>
          <a:bodyPr/>
          <a:lstStyle/>
          <a:p>
            <a:fld id="{2427F390-EE20-43B4-8520-2B7B9C16D1E1}" type="slidenum">
              <a:rPr lang="en-CA" smtClean="0"/>
              <a:t>41</a:t>
            </a:fld>
            <a:endParaRPr lang="en-CA"/>
          </a:p>
        </p:txBody>
      </p:sp>
    </p:spTree>
    <p:extLst>
      <p:ext uri="{BB962C8B-B14F-4D97-AF65-F5344CB8AC3E}">
        <p14:creationId xmlns:p14="http://schemas.microsoft.com/office/powerpoint/2010/main" val="4593750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Otherwise, I will say thank you for listening, and please let me know if you have any questions</a:t>
            </a:r>
          </a:p>
        </p:txBody>
      </p:sp>
      <p:sp>
        <p:nvSpPr>
          <p:cNvPr id="4" name="Slide Number Placeholder 3"/>
          <p:cNvSpPr>
            <a:spLocks noGrp="1"/>
          </p:cNvSpPr>
          <p:nvPr>
            <p:ph type="sldNum" sz="quarter" idx="5"/>
          </p:nvPr>
        </p:nvSpPr>
        <p:spPr/>
        <p:txBody>
          <a:bodyPr/>
          <a:lstStyle/>
          <a:p>
            <a:fld id="{2427F390-EE20-43B4-8520-2B7B9C16D1E1}" type="slidenum">
              <a:rPr lang="en-CA" smtClean="0"/>
              <a:t>43</a:t>
            </a:fld>
            <a:endParaRPr lang="en-CA"/>
          </a:p>
        </p:txBody>
      </p:sp>
    </p:spTree>
    <p:extLst>
      <p:ext uri="{BB962C8B-B14F-4D97-AF65-F5344CB8AC3E}">
        <p14:creationId xmlns:p14="http://schemas.microsoft.com/office/powerpoint/2010/main" val="1920852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dirty="0">
                <a:effectLst/>
                <a:latin typeface="Calibri" panose="020F0502020204030204" pitchFamily="34" charset="0"/>
                <a:ea typeface="Calibri" panose="020F0502020204030204" pitchFamily="34" charset="0"/>
                <a:cs typeface="Calibri" panose="020F0502020204030204" pitchFamily="34" charset="0"/>
              </a:rPr>
              <a:t>One thing that deserves honourable mention here is the absolute necessity to understand your raw water source when considering hydroponic production!! This means ensuring there is enough volume to be able to sustain the crop, as well as have limited numbers of salts and minerals in it to begin with. Peak daily volume, including 25% drainage, for a raspberry crop planted in a 7.5L pot, with 3x 1.5L/h drippers, is going to need up to 9L, distributed throughout the day. </a:t>
            </a:r>
          </a:p>
          <a:p>
            <a:endParaRPr lang="en-CA" sz="1200" dirty="0">
              <a:effectLst/>
              <a:latin typeface="Calibri" panose="020F0502020204030204" pitchFamily="34" charset="0"/>
              <a:ea typeface="Calibri" panose="020F0502020204030204" pitchFamily="34" charset="0"/>
              <a:cs typeface="Calibri" panose="020F0502020204030204" pitchFamily="34" charset="0"/>
            </a:endParaRPr>
          </a:p>
          <a:p>
            <a:r>
              <a:rPr lang="en-CA" sz="1200" dirty="0">
                <a:effectLst/>
                <a:latin typeface="Calibri" panose="020F0502020204030204" pitchFamily="34" charset="0"/>
                <a:ea typeface="Calibri" panose="020F0502020204030204" pitchFamily="34" charset="0"/>
                <a:cs typeface="Calibri" panose="020F0502020204030204" pitchFamily="34" charset="0"/>
              </a:rPr>
              <a:t> When it comes to production, water can range in quality, and in a system where we are solely relying on that water to carry our fertilizer solution to the plants, we need to make sure that the water is going to be able to do so. The three main variables we want to look at here are going to be alkalinity, EC, and the levels of trace salts. These things are going to determine how hard, or how easy, it will be to get that water up to where it needs to be to support a healthy, high yielding crop. </a:t>
            </a:r>
          </a:p>
          <a:p>
            <a:endParaRPr lang="en-CA" sz="1200" dirty="0">
              <a:effectLst/>
              <a:latin typeface="Calibri" panose="020F0502020204030204" pitchFamily="34" charset="0"/>
              <a:ea typeface="Calibri" panose="020F0502020204030204" pitchFamily="34" charset="0"/>
              <a:cs typeface="Calibri" panose="020F0502020204030204" pitchFamily="34" charset="0"/>
            </a:endParaRPr>
          </a:p>
          <a:p>
            <a:r>
              <a:rPr lang="en-CA" sz="1200" dirty="0">
                <a:effectLst/>
                <a:latin typeface="Calibri" panose="020F0502020204030204" pitchFamily="34" charset="0"/>
                <a:ea typeface="Calibri" panose="020F0502020204030204" pitchFamily="34" charset="0"/>
                <a:cs typeface="Calibri" panose="020F0502020204030204" pitchFamily="34" charset="0"/>
              </a:rPr>
              <a:t>For those who have high EC in their source water, substrate production can still be done, its just going to be a bit more work with regular flushes to maintain a substrate that supports healthy plant growth. Any added components to your fertilizer solution is going to contribute to EC, which will impact the plants ability to take up water and can results in small fruits when this is in excess. An example of something that can readily contribute to EC is sulphates – we see this a lot for producers using sulfuric acid in their stock tanks, and really your just driving up the EC of your solution without supplementing any additional nutrients like a nitric acid would. </a:t>
            </a:r>
          </a:p>
          <a:p>
            <a:endParaRPr lang="en-CA" sz="1200" dirty="0">
              <a:effectLst/>
              <a:latin typeface="Calibri" panose="020F0502020204030204" pitchFamily="34" charset="0"/>
              <a:cs typeface="Calibri" panose="020F0502020204030204" pitchFamily="34" charset="0"/>
            </a:endParaRPr>
          </a:p>
          <a:p>
            <a:r>
              <a:rPr lang="en-CA" sz="1200" dirty="0">
                <a:effectLst/>
                <a:latin typeface="Calibri" panose="020F0502020204030204" pitchFamily="34" charset="0"/>
                <a:cs typeface="Calibri" panose="020F0502020204030204" pitchFamily="34" charset="0"/>
              </a:rPr>
              <a:t>TALK ABOUT SLIDE VALUES</a:t>
            </a:r>
          </a:p>
          <a:p>
            <a:endParaRPr lang="en-CA" dirty="0"/>
          </a:p>
        </p:txBody>
      </p:sp>
      <p:sp>
        <p:nvSpPr>
          <p:cNvPr id="4" name="Slide Number Placeholder 3"/>
          <p:cNvSpPr>
            <a:spLocks noGrp="1"/>
          </p:cNvSpPr>
          <p:nvPr>
            <p:ph type="sldNum" sz="quarter" idx="5"/>
          </p:nvPr>
        </p:nvSpPr>
        <p:spPr/>
        <p:txBody>
          <a:bodyPr/>
          <a:lstStyle/>
          <a:p>
            <a:fld id="{2427F390-EE20-43B4-8520-2B7B9C16D1E1}" type="slidenum">
              <a:rPr lang="en-CA" smtClean="0"/>
              <a:t>4</a:t>
            </a:fld>
            <a:endParaRPr lang="en-CA" dirty="0"/>
          </a:p>
        </p:txBody>
      </p:sp>
    </p:spTree>
    <p:extLst>
      <p:ext uri="{BB962C8B-B14F-4D97-AF65-F5344CB8AC3E}">
        <p14:creationId xmlns:p14="http://schemas.microsoft.com/office/powerpoint/2010/main" val="321991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dirty="0">
                <a:effectLst/>
                <a:latin typeface="Calibri" panose="020F0502020204030204" pitchFamily="34" charset="0"/>
                <a:ea typeface="Calibri" panose="020F0502020204030204" pitchFamily="34" charset="0"/>
                <a:cs typeface="Calibri" panose="020F0502020204030204" pitchFamily="34" charset="0"/>
              </a:rPr>
              <a:t>One thing that deserves honourable mention here is the absolute necessity to understand your raw water source when considering hydroponic production!! This means ensuring there is enough volume to be able to sustain the crop, as well as have limited numbers of salts and minerals in it to begin with. Peak daily volume, including 25% drainage, for a raspberry crop planted in a 7.5L pot, with 3x 1.5L/h drippers, is going to need up to 9L, distributed throughout the day. </a:t>
            </a:r>
          </a:p>
          <a:p>
            <a:endParaRPr lang="en-CA" sz="1200" dirty="0">
              <a:effectLst/>
              <a:latin typeface="Calibri" panose="020F0502020204030204" pitchFamily="34" charset="0"/>
              <a:ea typeface="Calibri" panose="020F0502020204030204" pitchFamily="34" charset="0"/>
              <a:cs typeface="Calibri" panose="020F0502020204030204" pitchFamily="34" charset="0"/>
            </a:endParaRPr>
          </a:p>
          <a:p>
            <a:r>
              <a:rPr lang="en-CA" sz="1200" dirty="0">
                <a:effectLst/>
                <a:latin typeface="Calibri" panose="020F0502020204030204" pitchFamily="34" charset="0"/>
                <a:ea typeface="Calibri" panose="020F0502020204030204" pitchFamily="34" charset="0"/>
                <a:cs typeface="Calibri" panose="020F0502020204030204" pitchFamily="34" charset="0"/>
              </a:rPr>
              <a:t> When it comes to production, water can range in quality, and in a system where we are solely relying on that water to carry our fertilizer solution to the plants, we need to make sure that the water is going to be able to do so. The three main variables we want to look at here are going to be alkalinity, EC, and the levels of trace salts. These things are going to determine how hard, or how easy, it will be to get that water up to where it needs to be to support a healthy, high yielding crop. </a:t>
            </a:r>
          </a:p>
          <a:p>
            <a:endParaRPr lang="en-CA" sz="1200" dirty="0">
              <a:effectLst/>
              <a:latin typeface="Calibri" panose="020F0502020204030204" pitchFamily="34" charset="0"/>
              <a:ea typeface="Calibri" panose="020F0502020204030204" pitchFamily="34" charset="0"/>
              <a:cs typeface="Calibri" panose="020F0502020204030204" pitchFamily="34" charset="0"/>
            </a:endParaRPr>
          </a:p>
          <a:p>
            <a:r>
              <a:rPr lang="en-CA" sz="1200" dirty="0">
                <a:effectLst/>
                <a:latin typeface="Calibri" panose="020F0502020204030204" pitchFamily="34" charset="0"/>
                <a:ea typeface="Calibri" panose="020F0502020204030204" pitchFamily="34" charset="0"/>
                <a:cs typeface="Calibri" panose="020F0502020204030204" pitchFamily="34" charset="0"/>
              </a:rPr>
              <a:t>For those who have high EC in their source water, substrate production can still be done, its just going to be a bit more work with regular flushes to maintain a substrate that supports healthy plant growth. Any added components to your fertilizer solution is going to contribute to EC, which will impact the plants ability to take up water and can results in small fruits when this is in excess. An example of something that can readily contribute to EC is sulphates – we see this a lot for producers using sulfuric acid in their stock tanks, and really your just driving up the EC of your solution without supplementing any additional nutrients like a nitric acid would. </a:t>
            </a:r>
          </a:p>
          <a:p>
            <a:endParaRPr lang="en-CA" sz="1200" dirty="0">
              <a:effectLst/>
              <a:latin typeface="Calibri" panose="020F0502020204030204" pitchFamily="34" charset="0"/>
              <a:cs typeface="Calibri" panose="020F0502020204030204" pitchFamily="34" charset="0"/>
            </a:endParaRPr>
          </a:p>
          <a:p>
            <a:r>
              <a:rPr lang="en-CA" sz="1200" dirty="0">
                <a:effectLst/>
                <a:latin typeface="Calibri" panose="020F0502020204030204" pitchFamily="34" charset="0"/>
                <a:cs typeface="Calibri" panose="020F0502020204030204" pitchFamily="34" charset="0"/>
              </a:rPr>
              <a:t>TALK ABOUT SLIDE VALUES</a:t>
            </a:r>
          </a:p>
          <a:p>
            <a:endParaRPr lang="en-CA" dirty="0"/>
          </a:p>
        </p:txBody>
      </p:sp>
      <p:sp>
        <p:nvSpPr>
          <p:cNvPr id="4" name="Slide Number Placeholder 3"/>
          <p:cNvSpPr>
            <a:spLocks noGrp="1"/>
          </p:cNvSpPr>
          <p:nvPr>
            <p:ph type="sldNum" sz="quarter" idx="5"/>
          </p:nvPr>
        </p:nvSpPr>
        <p:spPr/>
        <p:txBody>
          <a:bodyPr/>
          <a:lstStyle/>
          <a:p>
            <a:fld id="{2427F390-EE20-43B4-8520-2B7B9C16D1E1}" type="slidenum">
              <a:rPr lang="en-CA" smtClean="0"/>
              <a:t>5</a:t>
            </a:fld>
            <a:endParaRPr lang="en-CA" dirty="0"/>
          </a:p>
        </p:txBody>
      </p:sp>
    </p:spTree>
    <p:extLst>
      <p:ext uri="{BB962C8B-B14F-4D97-AF65-F5344CB8AC3E}">
        <p14:creationId xmlns:p14="http://schemas.microsoft.com/office/powerpoint/2010/main" val="927067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Calibri" panose="020F0502020204030204" pitchFamily="34" charset="0"/>
                <a:ea typeface="Calibri" panose="020F0502020204030204" pitchFamily="34" charset="0"/>
                <a:cs typeface="Calibri" panose="020F0502020204030204" pitchFamily="34" charset="0"/>
              </a:rPr>
              <a:t>Before we can think about fruiting production, we have to think about preparing the grow space. These preparations are going to look different depending on the state of the land pre-production, and I’ve listed some of the things that need to be done here.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Calibri" panose="020F0502020204030204" pitchFamily="34" charset="0"/>
                <a:ea typeface="Calibri" panose="020F0502020204030204" pitchFamily="34" charset="0"/>
                <a:cs typeface="Calibri" panose="020F0502020204030204" pitchFamily="34" charset="0"/>
              </a:rPr>
              <a:t>Outside of preparing the land, making a decision around what sort of tunnel you want to use can be a time-consuming process. Classic high tunnels are typically 30ft wide, and can vary when it comes to height, length and features. The types of features necessary are going to depend on the growing season and the area you are growing in – a highly protected site may not need as sturdy of a structure compared to one with a high level of exposure. A producer who is aiming to target the shoulder seasons for fruit production might want to consider a structure like the one on top here, where you are able to fully roll down the ends to try and retain a bit more heat. The other piece to the puzzle is obviously going to be cost, and the amount of overhead that you are able to take on to make the project happen. These are just some of the things to think about when coming up plans for a new production space.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2427F390-EE20-43B4-8520-2B7B9C16D1E1}" type="slidenum">
              <a:rPr lang="en-CA" smtClean="0"/>
              <a:t>6</a:t>
            </a:fld>
            <a:endParaRPr lang="en-CA" dirty="0"/>
          </a:p>
        </p:txBody>
      </p:sp>
    </p:spTree>
    <p:extLst>
      <p:ext uri="{BB962C8B-B14F-4D97-AF65-F5344CB8AC3E}">
        <p14:creationId xmlns:p14="http://schemas.microsoft.com/office/powerpoint/2010/main" val="4126594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The other site setup feature I want to delve into a little bit deeper is trellis setup, which is an important component for any crop that requires additional support.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In an ideal scenario, aisle widths will be about 10ft wide, from centre post to centre post, to allow for lateral expansion while maintaining space for pickers and spray equipment. It might not be super clear in this photo as to what is happening so I’ll do my best to point those things out here. We have a series of orange strings coming off this end trellis post. It is recommended to use about 8-10 of these lateral support strings across the height of the canopy which start about 1 ft from the bottom of the crop, and continue up until the top of the cane. This should be sufficient in supporting all of the laterals that will come off the main nursery cane.  The use of this metal chain, suspended from the top anchor, provide additional support to those strings as it runs through the crop, to ensure the full weight of the laterals can be supported and minimizing the amount of dipping happening along that string.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While the majority of the trellis installation should happen before planting, the addition of these strings, which are orange in the first photo and blue in the second, is typically done once the canes have been brought in to facilitate easy planting. </a:t>
            </a:r>
          </a:p>
        </p:txBody>
      </p:sp>
      <p:sp>
        <p:nvSpPr>
          <p:cNvPr id="4" name="Slide Number Placeholder 3"/>
          <p:cNvSpPr>
            <a:spLocks noGrp="1"/>
          </p:cNvSpPr>
          <p:nvPr>
            <p:ph type="sldNum" sz="quarter" idx="5"/>
          </p:nvPr>
        </p:nvSpPr>
        <p:spPr/>
        <p:txBody>
          <a:bodyPr/>
          <a:lstStyle/>
          <a:p>
            <a:fld id="{2427F390-EE20-43B4-8520-2B7B9C16D1E1}" type="slidenum">
              <a:rPr lang="en-CA" smtClean="0"/>
              <a:t>10</a:t>
            </a:fld>
            <a:endParaRPr lang="en-CA" dirty="0"/>
          </a:p>
        </p:txBody>
      </p:sp>
    </p:spTree>
    <p:extLst>
      <p:ext uri="{BB962C8B-B14F-4D97-AF65-F5344CB8AC3E}">
        <p14:creationId xmlns:p14="http://schemas.microsoft.com/office/powerpoint/2010/main" val="35716054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Now that we have our site set up, we can start thinking about when we want to plant. One of the advantages to containerized long cane raspberry production is the ability to select planting dates, whereas perennial raspberry budbreak is at the mercy of the weather. Selecting planting dates allows producers to decide, to some extent, when they want to be harvesting these plants. This can be done to target shoulder seasons before or after field raspberries have been harvested, to address shortages or gaps in activities for on-farm labour, or to allow for a continuous harvest through the growing season to be able to supply retailers for a longer window of time. </a:t>
            </a:r>
          </a:p>
          <a:p>
            <a:endParaRPr lang="en-CA" dirty="0"/>
          </a:p>
        </p:txBody>
      </p:sp>
      <p:sp>
        <p:nvSpPr>
          <p:cNvPr id="4" name="Slide Number Placeholder 3"/>
          <p:cNvSpPr>
            <a:spLocks noGrp="1"/>
          </p:cNvSpPr>
          <p:nvPr>
            <p:ph type="sldNum" sz="quarter" idx="5"/>
          </p:nvPr>
        </p:nvSpPr>
        <p:spPr/>
        <p:txBody>
          <a:bodyPr/>
          <a:lstStyle/>
          <a:p>
            <a:fld id="{2427F390-EE20-43B4-8520-2B7B9C16D1E1}" type="slidenum">
              <a:rPr lang="en-CA" smtClean="0"/>
              <a:t>12</a:t>
            </a:fld>
            <a:endParaRPr lang="en-CA" dirty="0"/>
          </a:p>
        </p:txBody>
      </p:sp>
    </p:spTree>
    <p:extLst>
      <p:ext uri="{BB962C8B-B14F-4D97-AF65-F5344CB8AC3E}">
        <p14:creationId xmlns:p14="http://schemas.microsoft.com/office/powerpoint/2010/main" val="22436014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This flexibility in planting dates requires a metric that will account for the very different growing conditions these nursery canes experience depending on their planting dates (April vs May vs July). The UK relies on growing degree hours, which takes into account the plant activity that happens above the 4.5C base temperature. Major crop milestones such as first flower, first harvest and crop completion are logged against these growing degree hours so that we get a better idea of what is happening when. This can go one step further and be applied to the ripening process as well – how long to transition to small green fruit to white-</a:t>
            </a:r>
            <a:r>
              <a:rPr lang="en-CA" dirty="0" err="1"/>
              <a:t>ish</a:t>
            </a:r>
            <a:r>
              <a:rPr lang="en-CA" dirty="0"/>
              <a:t> fruit to red fruit, and how long from red fruit until harvest.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One of the interesting things we found throughout the pilot program was a differentiation in these GDH benchmarks compared to what Delphy has observed in the UK. You can see here in the chart, that first flower requires about 5k more growing degree hours compared to what is required in the UK, but we also see a much shorter harvest window. This is definitely something we are hoping to continue to ground-truth here in Nova Scotia to aid our ability to predict planting.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For those who are just starting out and interested in accessing local data, we have a reference table of GDH by week in the production guide that can be used to help plan planting dates until hyper localized data is available. This was collected across two farms in the Annapolis valley, so some other regions are going to have to use caution when looking at these numbers.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2427F390-EE20-43B4-8520-2B7B9C16D1E1}" type="slidenum">
              <a:rPr lang="en-CA" smtClean="0"/>
              <a:t>13</a:t>
            </a:fld>
            <a:endParaRPr lang="en-CA"/>
          </a:p>
        </p:txBody>
      </p:sp>
    </p:spTree>
    <p:extLst>
      <p:ext uri="{BB962C8B-B14F-4D97-AF65-F5344CB8AC3E}">
        <p14:creationId xmlns:p14="http://schemas.microsoft.com/office/powerpoint/2010/main" val="9336221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Big Number List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CFD48B8-23FE-4611-924D-0B825D7370BD}"/>
              </a:ext>
            </a:extLst>
          </p:cNvPr>
          <p:cNvSpPr>
            <a:spLocks noGrp="1"/>
          </p:cNvSpPr>
          <p:nvPr>
            <p:ph type="pic" sz="quarter" idx="10"/>
          </p:nvPr>
        </p:nvSpPr>
        <p:spPr>
          <a:xfrm>
            <a:off x="6991350" y="0"/>
            <a:ext cx="5200650" cy="6858000"/>
          </a:xfrm>
        </p:spPr>
        <p:txBody>
          <a:bodyPr/>
          <a:lstStyle/>
          <a:p>
            <a:r>
              <a:rPr lang="en-US"/>
              <a:t>Click icon to add picture</a:t>
            </a:r>
            <a:endParaRPr lang="en-CA"/>
          </a:p>
        </p:txBody>
      </p:sp>
      <p:sp>
        <p:nvSpPr>
          <p:cNvPr id="3" name="Rectangle 2">
            <a:extLst>
              <a:ext uri="{FF2B5EF4-FFF2-40B4-BE49-F238E27FC236}">
                <a16:creationId xmlns:a16="http://schemas.microsoft.com/office/drawing/2014/main" id="{3D7DF17E-8E86-4BDF-BE6E-6CE128736F8F}"/>
              </a:ext>
            </a:extLst>
          </p:cNvPr>
          <p:cNvSpPr/>
          <p:nvPr/>
        </p:nvSpPr>
        <p:spPr>
          <a:xfrm>
            <a:off x="0" y="0"/>
            <a:ext cx="393290" cy="2235200"/>
          </a:xfrm>
          <a:prstGeom prst="rect">
            <a:avLst/>
          </a:prstGeom>
          <a:solidFill>
            <a:srgbClr val="003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3">
            <a:extLst>
              <a:ext uri="{FF2B5EF4-FFF2-40B4-BE49-F238E27FC236}">
                <a16:creationId xmlns:a16="http://schemas.microsoft.com/office/drawing/2014/main" id="{56510945-ECFA-44ED-B07C-F96193DCE586}"/>
              </a:ext>
            </a:extLst>
          </p:cNvPr>
          <p:cNvSpPr/>
          <p:nvPr/>
        </p:nvSpPr>
        <p:spPr>
          <a:xfrm>
            <a:off x="6174657" y="0"/>
            <a:ext cx="816078" cy="1238865"/>
          </a:xfrm>
          <a:prstGeom prst="rect">
            <a:avLst/>
          </a:prstGeom>
          <a:solidFill>
            <a:srgbClr val="003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a:extLst>
              <a:ext uri="{FF2B5EF4-FFF2-40B4-BE49-F238E27FC236}">
                <a16:creationId xmlns:a16="http://schemas.microsoft.com/office/drawing/2014/main" id="{547D7A9C-3602-432B-91F5-07C4CAE3DC88}"/>
              </a:ext>
            </a:extLst>
          </p:cNvPr>
          <p:cNvSpPr/>
          <p:nvPr/>
        </p:nvSpPr>
        <p:spPr>
          <a:xfrm>
            <a:off x="6990735" y="5997677"/>
            <a:ext cx="2635046" cy="860323"/>
          </a:xfrm>
          <a:prstGeom prst="rect">
            <a:avLst/>
          </a:prstGeom>
          <a:solidFill>
            <a:srgbClr val="003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7F343938-8A35-F949-AC8F-EB3A786385AC}"/>
              </a:ext>
            </a:extLst>
          </p:cNvPr>
          <p:cNvSpPr>
            <a:spLocks noGrp="1"/>
          </p:cNvSpPr>
          <p:nvPr>
            <p:ph type="title" hasCustomPrompt="1"/>
          </p:nvPr>
        </p:nvSpPr>
        <p:spPr>
          <a:xfrm>
            <a:off x="1302772" y="1111977"/>
            <a:ext cx="4384044" cy="563031"/>
          </a:xfrm>
        </p:spPr>
        <p:txBody>
          <a:bodyPr>
            <a:normAutofit/>
          </a:bodyPr>
          <a:lstStyle>
            <a:lvl1pPr>
              <a:defRPr sz="2800" b="1"/>
            </a:lvl1pPr>
          </a:lstStyle>
          <a:p>
            <a:r>
              <a:rPr lang="en-US" dirty="0"/>
              <a:t>Slide Title</a:t>
            </a:r>
          </a:p>
        </p:txBody>
      </p:sp>
      <p:sp>
        <p:nvSpPr>
          <p:cNvPr id="27" name="Text Placeholder 26">
            <a:extLst>
              <a:ext uri="{FF2B5EF4-FFF2-40B4-BE49-F238E27FC236}">
                <a16:creationId xmlns:a16="http://schemas.microsoft.com/office/drawing/2014/main" id="{4AEB7082-1B48-5C46-A189-464887D8D5BE}"/>
              </a:ext>
            </a:extLst>
          </p:cNvPr>
          <p:cNvSpPr>
            <a:spLocks noGrp="1"/>
          </p:cNvSpPr>
          <p:nvPr>
            <p:ph type="body" sz="quarter" idx="12" hasCustomPrompt="1"/>
          </p:nvPr>
        </p:nvSpPr>
        <p:spPr>
          <a:xfrm>
            <a:off x="1308315" y="3295026"/>
            <a:ext cx="701755" cy="432868"/>
          </a:xfrm>
        </p:spPr>
        <p:txBody>
          <a:bodyPr/>
          <a:lstStyle>
            <a:lvl1pPr>
              <a:defRPr b="1"/>
            </a:lvl1pPr>
          </a:lstStyle>
          <a:p>
            <a:pPr lvl="0"/>
            <a:r>
              <a:rPr lang="en-US" dirty="0"/>
              <a:t>01.</a:t>
            </a:r>
          </a:p>
        </p:txBody>
      </p:sp>
      <p:sp>
        <p:nvSpPr>
          <p:cNvPr id="28" name="Text Placeholder 26">
            <a:extLst>
              <a:ext uri="{FF2B5EF4-FFF2-40B4-BE49-F238E27FC236}">
                <a16:creationId xmlns:a16="http://schemas.microsoft.com/office/drawing/2014/main" id="{7327810B-E906-A347-8804-310D02515319}"/>
              </a:ext>
            </a:extLst>
          </p:cNvPr>
          <p:cNvSpPr>
            <a:spLocks noGrp="1"/>
          </p:cNvSpPr>
          <p:nvPr>
            <p:ph type="body" sz="quarter" idx="13" hasCustomPrompt="1"/>
          </p:nvPr>
        </p:nvSpPr>
        <p:spPr>
          <a:xfrm>
            <a:off x="1298536" y="4647570"/>
            <a:ext cx="701755" cy="432868"/>
          </a:xfrm>
        </p:spPr>
        <p:txBody>
          <a:bodyPr/>
          <a:lstStyle>
            <a:lvl1pPr>
              <a:defRPr b="1"/>
            </a:lvl1pPr>
          </a:lstStyle>
          <a:p>
            <a:pPr lvl="0"/>
            <a:r>
              <a:rPr lang="en-US" dirty="0"/>
              <a:t>03.</a:t>
            </a:r>
          </a:p>
        </p:txBody>
      </p:sp>
      <p:sp>
        <p:nvSpPr>
          <p:cNvPr id="29" name="Text Placeholder 26">
            <a:extLst>
              <a:ext uri="{FF2B5EF4-FFF2-40B4-BE49-F238E27FC236}">
                <a16:creationId xmlns:a16="http://schemas.microsoft.com/office/drawing/2014/main" id="{449A19EF-8DBC-3546-B01B-24416996E983}"/>
              </a:ext>
            </a:extLst>
          </p:cNvPr>
          <p:cNvSpPr>
            <a:spLocks noGrp="1"/>
          </p:cNvSpPr>
          <p:nvPr>
            <p:ph type="body" sz="quarter" idx="14" hasCustomPrompt="1"/>
          </p:nvPr>
        </p:nvSpPr>
        <p:spPr>
          <a:xfrm>
            <a:off x="5429378" y="3266698"/>
            <a:ext cx="695175" cy="432868"/>
          </a:xfrm>
        </p:spPr>
        <p:txBody>
          <a:bodyPr/>
          <a:lstStyle>
            <a:lvl1pPr>
              <a:defRPr b="1"/>
            </a:lvl1pPr>
          </a:lstStyle>
          <a:p>
            <a:pPr lvl="0"/>
            <a:r>
              <a:rPr lang="en-US" dirty="0"/>
              <a:t>02.</a:t>
            </a:r>
          </a:p>
        </p:txBody>
      </p:sp>
      <p:sp>
        <p:nvSpPr>
          <p:cNvPr id="30" name="Text Placeholder 26">
            <a:extLst>
              <a:ext uri="{FF2B5EF4-FFF2-40B4-BE49-F238E27FC236}">
                <a16:creationId xmlns:a16="http://schemas.microsoft.com/office/drawing/2014/main" id="{7FBE1717-E4EB-824B-A8E7-B3B1BAB6BC20}"/>
              </a:ext>
            </a:extLst>
          </p:cNvPr>
          <p:cNvSpPr>
            <a:spLocks noGrp="1"/>
          </p:cNvSpPr>
          <p:nvPr>
            <p:ph type="body" sz="quarter" idx="15" hasCustomPrompt="1"/>
          </p:nvPr>
        </p:nvSpPr>
        <p:spPr>
          <a:xfrm>
            <a:off x="5429379" y="4647570"/>
            <a:ext cx="695174" cy="432868"/>
          </a:xfrm>
        </p:spPr>
        <p:txBody>
          <a:bodyPr/>
          <a:lstStyle>
            <a:lvl1pPr>
              <a:defRPr b="1"/>
            </a:lvl1pPr>
          </a:lstStyle>
          <a:p>
            <a:pPr lvl="0"/>
            <a:r>
              <a:rPr lang="en-US" dirty="0"/>
              <a:t>04.</a:t>
            </a:r>
          </a:p>
        </p:txBody>
      </p:sp>
      <p:sp>
        <p:nvSpPr>
          <p:cNvPr id="34" name="Text Placeholder 33">
            <a:extLst>
              <a:ext uri="{FF2B5EF4-FFF2-40B4-BE49-F238E27FC236}">
                <a16:creationId xmlns:a16="http://schemas.microsoft.com/office/drawing/2014/main" id="{B450CE46-2965-0E48-87D5-0D11ED810D82}"/>
              </a:ext>
            </a:extLst>
          </p:cNvPr>
          <p:cNvSpPr>
            <a:spLocks noGrp="1"/>
          </p:cNvSpPr>
          <p:nvPr>
            <p:ph type="body" sz="quarter" idx="16" hasCustomPrompt="1"/>
          </p:nvPr>
        </p:nvSpPr>
        <p:spPr>
          <a:xfrm>
            <a:off x="2079556" y="3295026"/>
            <a:ext cx="2916595" cy="314836"/>
          </a:xfrm>
        </p:spPr>
        <p:txBody>
          <a:bodyPr>
            <a:normAutofit/>
          </a:bodyPr>
          <a:lstStyle>
            <a:lvl1pPr>
              <a:defRPr sz="1600" b="1">
                <a:solidFill>
                  <a:schemeClr val="tx1">
                    <a:lumMod val="75000"/>
                    <a:lumOff val="25000"/>
                  </a:schemeClr>
                </a:solidFill>
              </a:defRPr>
            </a:lvl1pPr>
          </a:lstStyle>
          <a:p>
            <a:pPr lvl="0"/>
            <a:r>
              <a:rPr lang="en-US" dirty="0"/>
              <a:t>Subtitle</a:t>
            </a:r>
          </a:p>
        </p:txBody>
      </p:sp>
      <p:sp>
        <p:nvSpPr>
          <p:cNvPr id="37" name="Text Placeholder 33">
            <a:extLst>
              <a:ext uri="{FF2B5EF4-FFF2-40B4-BE49-F238E27FC236}">
                <a16:creationId xmlns:a16="http://schemas.microsoft.com/office/drawing/2014/main" id="{8EC0D288-0973-E74E-96CF-AAD3A9B226DB}"/>
              </a:ext>
            </a:extLst>
          </p:cNvPr>
          <p:cNvSpPr>
            <a:spLocks noGrp="1"/>
          </p:cNvSpPr>
          <p:nvPr>
            <p:ph type="body" sz="quarter" idx="18" hasCustomPrompt="1"/>
          </p:nvPr>
        </p:nvSpPr>
        <p:spPr>
          <a:xfrm>
            <a:off x="6188161" y="3273112"/>
            <a:ext cx="2916595" cy="314836"/>
          </a:xfrm>
        </p:spPr>
        <p:txBody>
          <a:bodyPr>
            <a:normAutofit/>
          </a:bodyPr>
          <a:lstStyle>
            <a:lvl1pPr>
              <a:defRPr sz="1600" b="1">
                <a:solidFill>
                  <a:schemeClr val="tx1">
                    <a:lumMod val="75000"/>
                    <a:lumOff val="25000"/>
                  </a:schemeClr>
                </a:solidFill>
              </a:defRPr>
            </a:lvl1pPr>
          </a:lstStyle>
          <a:p>
            <a:pPr lvl="0"/>
            <a:r>
              <a:rPr lang="en-US" dirty="0"/>
              <a:t>Subtitle</a:t>
            </a:r>
          </a:p>
        </p:txBody>
      </p:sp>
      <p:sp>
        <p:nvSpPr>
          <p:cNvPr id="39" name="Text Placeholder 33">
            <a:extLst>
              <a:ext uri="{FF2B5EF4-FFF2-40B4-BE49-F238E27FC236}">
                <a16:creationId xmlns:a16="http://schemas.microsoft.com/office/drawing/2014/main" id="{C111AC57-1381-FF48-A6A5-948F92066019}"/>
              </a:ext>
            </a:extLst>
          </p:cNvPr>
          <p:cNvSpPr>
            <a:spLocks noGrp="1"/>
          </p:cNvSpPr>
          <p:nvPr>
            <p:ph type="body" sz="quarter" idx="20" hasCustomPrompt="1"/>
          </p:nvPr>
        </p:nvSpPr>
        <p:spPr>
          <a:xfrm>
            <a:off x="2079556" y="4635311"/>
            <a:ext cx="2916595" cy="314836"/>
          </a:xfrm>
        </p:spPr>
        <p:txBody>
          <a:bodyPr>
            <a:normAutofit/>
          </a:bodyPr>
          <a:lstStyle>
            <a:lvl1pPr>
              <a:defRPr sz="1600" b="1">
                <a:solidFill>
                  <a:schemeClr val="tx1">
                    <a:lumMod val="75000"/>
                    <a:lumOff val="25000"/>
                  </a:schemeClr>
                </a:solidFill>
              </a:defRPr>
            </a:lvl1pPr>
          </a:lstStyle>
          <a:p>
            <a:pPr lvl="0"/>
            <a:r>
              <a:rPr lang="en-US" dirty="0"/>
              <a:t>Subtitle</a:t>
            </a:r>
          </a:p>
        </p:txBody>
      </p:sp>
      <p:sp>
        <p:nvSpPr>
          <p:cNvPr id="41" name="Text Placeholder 33">
            <a:extLst>
              <a:ext uri="{FF2B5EF4-FFF2-40B4-BE49-F238E27FC236}">
                <a16:creationId xmlns:a16="http://schemas.microsoft.com/office/drawing/2014/main" id="{A662C83E-7508-CE45-AB2B-58F7E88B00CD}"/>
              </a:ext>
            </a:extLst>
          </p:cNvPr>
          <p:cNvSpPr>
            <a:spLocks noGrp="1"/>
          </p:cNvSpPr>
          <p:nvPr>
            <p:ph type="body" sz="quarter" idx="22" hasCustomPrompt="1"/>
          </p:nvPr>
        </p:nvSpPr>
        <p:spPr>
          <a:xfrm>
            <a:off x="6188161" y="4638449"/>
            <a:ext cx="2916595" cy="314836"/>
          </a:xfrm>
        </p:spPr>
        <p:txBody>
          <a:bodyPr>
            <a:normAutofit/>
          </a:bodyPr>
          <a:lstStyle>
            <a:lvl1pPr>
              <a:defRPr sz="1600" b="1">
                <a:solidFill>
                  <a:schemeClr val="tx1">
                    <a:lumMod val="75000"/>
                    <a:lumOff val="25000"/>
                  </a:schemeClr>
                </a:solidFill>
              </a:defRPr>
            </a:lvl1pPr>
          </a:lstStyle>
          <a:p>
            <a:pPr lvl="0"/>
            <a:r>
              <a:rPr lang="en-US" dirty="0"/>
              <a:t>Subtitle</a:t>
            </a:r>
          </a:p>
        </p:txBody>
      </p:sp>
      <p:sp>
        <p:nvSpPr>
          <p:cNvPr id="44" name="Text Placeholder 43">
            <a:extLst>
              <a:ext uri="{FF2B5EF4-FFF2-40B4-BE49-F238E27FC236}">
                <a16:creationId xmlns:a16="http://schemas.microsoft.com/office/drawing/2014/main" id="{839988C1-773F-F643-B8FD-8AB9DD79AD91}"/>
              </a:ext>
            </a:extLst>
          </p:cNvPr>
          <p:cNvSpPr>
            <a:spLocks noGrp="1"/>
          </p:cNvSpPr>
          <p:nvPr>
            <p:ph type="body" sz="quarter" idx="24" hasCustomPrompt="1"/>
          </p:nvPr>
        </p:nvSpPr>
        <p:spPr>
          <a:xfrm>
            <a:off x="2079556" y="3727603"/>
            <a:ext cx="2916525" cy="914400"/>
          </a:xfrm>
        </p:spPr>
        <p:txBody>
          <a:bodyPr>
            <a:normAutofit/>
          </a:bodyPr>
          <a:lstStyle>
            <a:lvl1pPr>
              <a:defRPr sz="1400">
                <a:solidFill>
                  <a:schemeClr val="tx1">
                    <a:lumMod val="75000"/>
                    <a:lumOff val="25000"/>
                  </a:schemeClr>
                </a:solidFill>
              </a:defRPr>
            </a:lvl1pPr>
            <a:lvl4pPr>
              <a:defRPr sz="1400"/>
            </a:lvl4pPr>
          </a:lstStyle>
          <a:p>
            <a:pPr lvl="0"/>
            <a:r>
              <a:rPr lang="en-US" dirty="0"/>
              <a:t>Body Text</a:t>
            </a:r>
          </a:p>
        </p:txBody>
      </p:sp>
      <p:sp>
        <p:nvSpPr>
          <p:cNvPr id="45" name="Text Placeholder 43">
            <a:extLst>
              <a:ext uri="{FF2B5EF4-FFF2-40B4-BE49-F238E27FC236}">
                <a16:creationId xmlns:a16="http://schemas.microsoft.com/office/drawing/2014/main" id="{52058877-B530-EF44-8898-A8B255FDE267}"/>
              </a:ext>
            </a:extLst>
          </p:cNvPr>
          <p:cNvSpPr>
            <a:spLocks noGrp="1"/>
          </p:cNvSpPr>
          <p:nvPr>
            <p:ph type="body" sz="quarter" idx="25" hasCustomPrompt="1"/>
          </p:nvPr>
        </p:nvSpPr>
        <p:spPr>
          <a:xfrm>
            <a:off x="6188161" y="3727603"/>
            <a:ext cx="2916525" cy="914400"/>
          </a:xfrm>
        </p:spPr>
        <p:txBody>
          <a:bodyPr>
            <a:normAutofit/>
          </a:bodyPr>
          <a:lstStyle>
            <a:lvl1pPr>
              <a:defRPr sz="1400">
                <a:solidFill>
                  <a:schemeClr val="tx1">
                    <a:lumMod val="75000"/>
                    <a:lumOff val="25000"/>
                  </a:schemeClr>
                </a:solidFill>
              </a:defRPr>
            </a:lvl1pPr>
            <a:lvl4pPr>
              <a:defRPr sz="1400"/>
            </a:lvl4pPr>
          </a:lstStyle>
          <a:p>
            <a:pPr lvl="0"/>
            <a:r>
              <a:rPr lang="en-US" dirty="0"/>
              <a:t>Body Text</a:t>
            </a:r>
          </a:p>
        </p:txBody>
      </p:sp>
      <p:sp>
        <p:nvSpPr>
          <p:cNvPr id="46" name="Text Placeholder 43">
            <a:extLst>
              <a:ext uri="{FF2B5EF4-FFF2-40B4-BE49-F238E27FC236}">
                <a16:creationId xmlns:a16="http://schemas.microsoft.com/office/drawing/2014/main" id="{B4571509-D44A-944F-A070-C9E616C313D9}"/>
              </a:ext>
            </a:extLst>
          </p:cNvPr>
          <p:cNvSpPr>
            <a:spLocks noGrp="1"/>
          </p:cNvSpPr>
          <p:nvPr>
            <p:ph type="body" sz="quarter" idx="26" hasCustomPrompt="1"/>
          </p:nvPr>
        </p:nvSpPr>
        <p:spPr>
          <a:xfrm>
            <a:off x="2079556" y="5055362"/>
            <a:ext cx="2916525" cy="914400"/>
          </a:xfrm>
        </p:spPr>
        <p:txBody>
          <a:bodyPr>
            <a:normAutofit/>
          </a:bodyPr>
          <a:lstStyle>
            <a:lvl1pPr>
              <a:defRPr sz="1400">
                <a:solidFill>
                  <a:schemeClr val="tx1">
                    <a:lumMod val="75000"/>
                    <a:lumOff val="25000"/>
                  </a:schemeClr>
                </a:solidFill>
              </a:defRPr>
            </a:lvl1pPr>
            <a:lvl4pPr>
              <a:defRPr sz="1400"/>
            </a:lvl4pPr>
          </a:lstStyle>
          <a:p>
            <a:pPr lvl="0"/>
            <a:r>
              <a:rPr lang="en-US" dirty="0"/>
              <a:t>Body Text</a:t>
            </a:r>
          </a:p>
        </p:txBody>
      </p:sp>
      <p:sp>
        <p:nvSpPr>
          <p:cNvPr id="47" name="Text Placeholder 43">
            <a:extLst>
              <a:ext uri="{FF2B5EF4-FFF2-40B4-BE49-F238E27FC236}">
                <a16:creationId xmlns:a16="http://schemas.microsoft.com/office/drawing/2014/main" id="{AAF5603F-D75C-C145-9B50-8812546B8370}"/>
              </a:ext>
            </a:extLst>
          </p:cNvPr>
          <p:cNvSpPr>
            <a:spLocks noGrp="1"/>
          </p:cNvSpPr>
          <p:nvPr>
            <p:ph type="body" sz="quarter" idx="27" hasCustomPrompt="1"/>
          </p:nvPr>
        </p:nvSpPr>
        <p:spPr>
          <a:xfrm>
            <a:off x="6188161" y="5055362"/>
            <a:ext cx="2916525" cy="914400"/>
          </a:xfrm>
        </p:spPr>
        <p:txBody>
          <a:bodyPr>
            <a:normAutofit/>
          </a:bodyPr>
          <a:lstStyle>
            <a:lvl1pPr>
              <a:defRPr sz="1400">
                <a:solidFill>
                  <a:schemeClr val="tx1">
                    <a:lumMod val="75000"/>
                    <a:lumOff val="25000"/>
                  </a:schemeClr>
                </a:solidFill>
              </a:defRPr>
            </a:lvl1pPr>
            <a:lvl4pPr>
              <a:defRPr sz="1400"/>
            </a:lvl4pPr>
          </a:lstStyle>
          <a:p>
            <a:pPr lvl="0"/>
            <a:r>
              <a:rPr lang="en-US" dirty="0"/>
              <a:t>Body Text</a:t>
            </a:r>
          </a:p>
        </p:txBody>
      </p:sp>
      <p:sp>
        <p:nvSpPr>
          <p:cNvPr id="50" name="Text Placeholder 49">
            <a:extLst>
              <a:ext uri="{FF2B5EF4-FFF2-40B4-BE49-F238E27FC236}">
                <a16:creationId xmlns:a16="http://schemas.microsoft.com/office/drawing/2014/main" id="{B61656A0-D6E7-8F4B-B592-859FBE76FF94}"/>
              </a:ext>
            </a:extLst>
          </p:cNvPr>
          <p:cNvSpPr>
            <a:spLocks noGrp="1"/>
          </p:cNvSpPr>
          <p:nvPr>
            <p:ph type="body" sz="quarter" idx="28" hasCustomPrompt="1"/>
          </p:nvPr>
        </p:nvSpPr>
        <p:spPr>
          <a:xfrm>
            <a:off x="1308100" y="1674813"/>
            <a:ext cx="4378716" cy="1283741"/>
          </a:xfrm>
        </p:spPr>
        <p:txBody>
          <a:bodyPr>
            <a:normAutofit/>
          </a:bodyPr>
          <a:lstStyle>
            <a:lvl1pPr>
              <a:defRPr sz="2000" b="0">
                <a:solidFill>
                  <a:schemeClr val="tx1">
                    <a:lumMod val="75000"/>
                    <a:lumOff val="25000"/>
                  </a:schemeClr>
                </a:solidFill>
              </a:defRPr>
            </a:lvl1pPr>
            <a:lvl2pPr>
              <a:defRPr sz="2000" b="1"/>
            </a:lvl2pPr>
          </a:lstStyle>
          <a:p>
            <a:pPr lvl="0"/>
            <a:r>
              <a:rPr lang="en-US" dirty="0"/>
              <a:t>Text</a:t>
            </a:r>
          </a:p>
        </p:txBody>
      </p:sp>
    </p:spTree>
    <p:extLst>
      <p:ext uri="{BB962C8B-B14F-4D97-AF65-F5344CB8AC3E}">
        <p14:creationId xmlns:p14="http://schemas.microsoft.com/office/powerpoint/2010/main" val="1024037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 Header with Photo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83D5F95-2079-499D-AF1F-A98E94F41F81}"/>
              </a:ext>
            </a:extLst>
          </p:cNvPr>
          <p:cNvSpPr>
            <a:spLocks noGrp="1"/>
          </p:cNvSpPr>
          <p:nvPr>
            <p:ph type="pic" sz="quarter" idx="10"/>
          </p:nvPr>
        </p:nvSpPr>
        <p:spPr>
          <a:xfrm>
            <a:off x="6732900" y="-1"/>
            <a:ext cx="5459100" cy="2312893"/>
          </a:xfrm>
        </p:spPr>
        <p:txBody>
          <a:bodyPr/>
          <a:lstStyle/>
          <a:p>
            <a:r>
              <a:rPr lang="en-US"/>
              <a:t>Click icon to add picture</a:t>
            </a:r>
            <a:endParaRPr lang="en-CA" dirty="0"/>
          </a:p>
        </p:txBody>
      </p:sp>
      <p:sp>
        <p:nvSpPr>
          <p:cNvPr id="12" name="Picture Placeholder 11">
            <a:extLst>
              <a:ext uri="{FF2B5EF4-FFF2-40B4-BE49-F238E27FC236}">
                <a16:creationId xmlns:a16="http://schemas.microsoft.com/office/drawing/2014/main" id="{EABE61E1-ED7E-4EB9-AD7A-A0BDC19362B0}"/>
              </a:ext>
            </a:extLst>
          </p:cNvPr>
          <p:cNvSpPr>
            <a:spLocks noGrp="1"/>
          </p:cNvSpPr>
          <p:nvPr>
            <p:ph type="pic" sz="quarter" idx="11"/>
          </p:nvPr>
        </p:nvSpPr>
        <p:spPr>
          <a:xfrm>
            <a:off x="6732900" y="2312988"/>
            <a:ext cx="5459100" cy="3640137"/>
          </a:xfrm>
        </p:spPr>
        <p:txBody>
          <a:bodyPr/>
          <a:lstStyle/>
          <a:p>
            <a:r>
              <a:rPr lang="en-US"/>
              <a:t>Click icon to add picture</a:t>
            </a:r>
            <a:endParaRPr lang="en-CA" dirty="0"/>
          </a:p>
        </p:txBody>
      </p:sp>
      <p:sp>
        <p:nvSpPr>
          <p:cNvPr id="4" name="Rectangle 3">
            <a:extLst>
              <a:ext uri="{FF2B5EF4-FFF2-40B4-BE49-F238E27FC236}">
                <a16:creationId xmlns:a16="http://schemas.microsoft.com/office/drawing/2014/main" id="{6EC899CE-1163-4738-8A90-7D9280829D2F}"/>
              </a:ext>
            </a:extLst>
          </p:cNvPr>
          <p:cNvSpPr/>
          <p:nvPr/>
        </p:nvSpPr>
        <p:spPr>
          <a:xfrm>
            <a:off x="6732900" y="5960515"/>
            <a:ext cx="5459100" cy="905435"/>
          </a:xfrm>
          <a:prstGeom prst="rect">
            <a:avLst/>
          </a:prstGeom>
          <a:solidFill>
            <a:srgbClr val="672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a:extLst>
              <a:ext uri="{FF2B5EF4-FFF2-40B4-BE49-F238E27FC236}">
                <a16:creationId xmlns:a16="http://schemas.microsoft.com/office/drawing/2014/main" id="{8D835D4B-565E-4AD0-92C4-2FBFAB1B8356}"/>
              </a:ext>
            </a:extLst>
          </p:cNvPr>
          <p:cNvSpPr/>
          <p:nvPr/>
        </p:nvSpPr>
        <p:spPr>
          <a:xfrm>
            <a:off x="0" y="0"/>
            <a:ext cx="393290" cy="2235200"/>
          </a:xfrm>
          <a:prstGeom prst="rect">
            <a:avLst/>
          </a:prstGeom>
          <a:solidFill>
            <a:srgbClr val="672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Graphic 5">
            <a:extLst>
              <a:ext uri="{FF2B5EF4-FFF2-40B4-BE49-F238E27FC236}">
                <a16:creationId xmlns:a16="http://schemas.microsoft.com/office/drawing/2014/main" id="{D187A32F-3A0B-4271-938A-E6DF5DCD26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50684" y="6250028"/>
            <a:ext cx="1442644" cy="484470"/>
          </a:xfrm>
          <a:prstGeom prst="rect">
            <a:avLst/>
          </a:prstGeom>
        </p:spPr>
      </p:pic>
      <p:sp>
        <p:nvSpPr>
          <p:cNvPr id="7" name="Text Placeholder 2">
            <a:extLst>
              <a:ext uri="{FF2B5EF4-FFF2-40B4-BE49-F238E27FC236}">
                <a16:creationId xmlns:a16="http://schemas.microsoft.com/office/drawing/2014/main" id="{6DD2E936-2E74-C540-A1F8-F3B51971C869}"/>
              </a:ext>
            </a:extLst>
          </p:cNvPr>
          <p:cNvSpPr>
            <a:spLocks noGrp="1"/>
          </p:cNvSpPr>
          <p:nvPr>
            <p:ph type="body" sz="quarter" idx="12" hasCustomPrompt="1"/>
          </p:nvPr>
        </p:nvSpPr>
        <p:spPr>
          <a:xfrm>
            <a:off x="1618346" y="1276995"/>
            <a:ext cx="3895224" cy="523220"/>
          </a:xfrm>
        </p:spPr>
        <p:txBody>
          <a:bodyPr/>
          <a:lstStyle>
            <a:lvl1pPr>
              <a:defRPr b="1">
                <a:solidFill>
                  <a:srgbClr val="672666"/>
                </a:solidFill>
              </a:defRPr>
            </a:lvl1pPr>
          </a:lstStyle>
          <a:p>
            <a:pPr lvl="0"/>
            <a:r>
              <a:rPr lang="en-US" dirty="0"/>
              <a:t>Slide Title</a:t>
            </a:r>
          </a:p>
        </p:txBody>
      </p:sp>
      <p:sp>
        <p:nvSpPr>
          <p:cNvPr id="8" name="Text Placeholder 12">
            <a:extLst>
              <a:ext uri="{FF2B5EF4-FFF2-40B4-BE49-F238E27FC236}">
                <a16:creationId xmlns:a16="http://schemas.microsoft.com/office/drawing/2014/main" id="{1C74BF9E-FD5E-6140-BDC0-061F39BD75C7}"/>
              </a:ext>
            </a:extLst>
          </p:cNvPr>
          <p:cNvSpPr>
            <a:spLocks noGrp="1"/>
          </p:cNvSpPr>
          <p:nvPr>
            <p:ph type="body" sz="quarter" idx="13" hasCustomPrompt="1"/>
          </p:nvPr>
        </p:nvSpPr>
        <p:spPr>
          <a:xfrm>
            <a:off x="1617663" y="1850329"/>
            <a:ext cx="3895224" cy="914400"/>
          </a:xfrm>
        </p:spPr>
        <p:txBody>
          <a:bodyPr>
            <a:normAutofit/>
          </a:bodyPr>
          <a:lstStyle>
            <a:lvl1pPr>
              <a:defRPr sz="1800">
                <a:solidFill>
                  <a:schemeClr val="tx1">
                    <a:lumMod val="65000"/>
                    <a:lumOff val="35000"/>
                  </a:schemeClr>
                </a:solidFill>
              </a:defRPr>
            </a:lvl1pPr>
          </a:lstStyle>
          <a:p>
            <a:r>
              <a:rPr lang="en-CA" dirty="0">
                <a:solidFill>
                  <a:schemeClr val="tx1">
                    <a:lumMod val="75000"/>
                    <a:lumOff val="25000"/>
                  </a:schemeClr>
                </a:solidFill>
                <a:latin typeface="+mn-lt"/>
              </a:rPr>
              <a:t>Subtitle</a:t>
            </a:r>
          </a:p>
        </p:txBody>
      </p:sp>
      <p:sp>
        <p:nvSpPr>
          <p:cNvPr id="9" name="Text Placeholder 17">
            <a:extLst>
              <a:ext uri="{FF2B5EF4-FFF2-40B4-BE49-F238E27FC236}">
                <a16:creationId xmlns:a16="http://schemas.microsoft.com/office/drawing/2014/main" id="{E0D41C86-BBA6-7D4B-9D8F-F2990E080F9F}"/>
              </a:ext>
            </a:extLst>
          </p:cNvPr>
          <p:cNvSpPr>
            <a:spLocks noGrp="1"/>
          </p:cNvSpPr>
          <p:nvPr>
            <p:ph type="body" sz="quarter" idx="14" hasCustomPrompt="1"/>
          </p:nvPr>
        </p:nvSpPr>
        <p:spPr>
          <a:xfrm>
            <a:off x="1617663" y="2817813"/>
            <a:ext cx="3895224" cy="3142702"/>
          </a:xfrm>
        </p:spPr>
        <p:txBody>
          <a:bodyPr>
            <a:normAutofit/>
          </a:bodyPr>
          <a:lstStyle>
            <a:lvl1pPr>
              <a:defRPr sz="1200">
                <a:solidFill>
                  <a:schemeClr val="tx1">
                    <a:lumMod val="65000"/>
                    <a:lumOff val="35000"/>
                  </a:schemeClr>
                </a:solidFill>
              </a:defRPr>
            </a:lvl1pPr>
          </a:lstStyle>
          <a:p>
            <a:r>
              <a:rPr lang="en-CA" sz="1400" dirty="0">
                <a:solidFill>
                  <a:schemeClr val="tx1">
                    <a:lumMod val="75000"/>
                    <a:lumOff val="25000"/>
                  </a:schemeClr>
                </a:solidFill>
                <a:latin typeface="+mn-lt"/>
              </a:rPr>
              <a:t>Body Text</a:t>
            </a:r>
            <a:endParaRPr lang="en-US" dirty="0"/>
          </a:p>
        </p:txBody>
      </p:sp>
    </p:spTree>
    <p:extLst>
      <p:ext uri="{BB962C8B-B14F-4D97-AF65-F5344CB8AC3E}">
        <p14:creationId xmlns:p14="http://schemas.microsoft.com/office/powerpoint/2010/main" val="4038104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ection Header with Photo Light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83D5F95-2079-499D-AF1F-A98E94F41F81}"/>
              </a:ext>
            </a:extLst>
          </p:cNvPr>
          <p:cNvSpPr>
            <a:spLocks noGrp="1"/>
          </p:cNvSpPr>
          <p:nvPr>
            <p:ph type="pic" sz="quarter" idx="10"/>
          </p:nvPr>
        </p:nvSpPr>
        <p:spPr>
          <a:xfrm>
            <a:off x="6732900" y="-1"/>
            <a:ext cx="5459100" cy="2312893"/>
          </a:xfrm>
        </p:spPr>
        <p:txBody>
          <a:bodyPr/>
          <a:lstStyle/>
          <a:p>
            <a:r>
              <a:rPr lang="en-US"/>
              <a:t>Click icon to add picture</a:t>
            </a:r>
            <a:endParaRPr lang="en-CA" dirty="0"/>
          </a:p>
        </p:txBody>
      </p:sp>
      <p:sp>
        <p:nvSpPr>
          <p:cNvPr id="12" name="Picture Placeholder 11">
            <a:extLst>
              <a:ext uri="{FF2B5EF4-FFF2-40B4-BE49-F238E27FC236}">
                <a16:creationId xmlns:a16="http://schemas.microsoft.com/office/drawing/2014/main" id="{EABE61E1-ED7E-4EB9-AD7A-A0BDC19362B0}"/>
              </a:ext>
            </a:extLst>
          </p:cNvPr>
          <p:cNvSpPr>
            <a:spLocks noGrp="1"/>
          </p:cNvSpPr>
          <p:nvPr>
            <p:ph type="pic" sz="quarter" idx="11"/>
          </p:nvPr>
        </p:nvSpPr>
        <p:spPr>
          <a:xfrm>
            <a:off x="6732900" y="2312988"/>
            <a:ext cx="5459100" cy="3640137"/>
          </a:xfrm>
        </p:spPr>
        <p:txBody>
          <a:bodyPr/>
          <a:lstStyle/>
          <a:p>
            <a:r>
              <a:rPr lang="en-US"/>
              <a:t>Click icon to add picture</a:t>
            </a:r>
            <a:endParaRPr lang="en-CA" dirty="0"/>
          </a:p>
        </p:txBody>
      </p:sp>
      <p:sp>
        <p:nvSpPr>
          <p:cNvPr id="4" name="Rectangle 3">
            <a:extLst>
              <a:ext uri="{FF2B5EF4-FFF2-40B4-BE49-F238E27FC236}">
                <a16:creationId xmlns:a16="http://schemas.microsoft.com/office/drawing/2014/main" id="{6EC899CE-1163-4738-8A90-7D9280829D2F}"/>
              </a:ext>
            </a:extLst>
          </p:cNvPr>
          <p:cNvSpPr/>
          <p:nvPr/>
        </p:nvSpPr>
        <p:spPr>
          <a:xfrm>
            <a:off x="6732900" y="5960515"/>
            <a:ext cx="5459100" cy="905435"/>
          </a:xfrm>
          <a:prstGeom prst="rect">
            <a:avLst/>
          </a:prstGeom>
          <a:solidFill>
            <a:srgbClr val="3A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a:extLst>
              <a:ext uri="{FF2B5EF4-FFF2-40B4-BE49-F238E27FC236}">
                <a16:creationId xmlns:a16="http://schemas.microsoft.com/office/drawing/2014/main" id="{8D835D4B-565E-4AD0-92C4-2FBFAB1B8356}"/>
              </a:ext>
            </a:extLst>
          </p:cNvPr>
          <p:cNvSpPr/>
          <p:nvPr/>
        </p:nvSpPr>
        <p:spPr>
          <a:xfrm>
            <a:off x="0" y="0"/>
            <a:ext cx="393290" cy="2235200"/>
          </a:xfrm>
          <a:prstGeom prst="rect">
            <a:avLst/>
          </a:prstGeom>
          <a:solidFill>
            <a:srgbClr val="3A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Graphic 5">
            <a:extLst>
              <a:ext uri="{FF2B5EF4-FFF2-40B4-BE49-F238E27FC236}">
                <a16:creationId xmlns:a16="http://schemas.microsoft.com/office/drawing/2014/main" id="{D187A32F-3A0B-4271-938A-E6DF5DCD26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50684" y="6250028"/>
            <a:ext cx="1442644" cy="484470"/>
          </a:xfrm>
          <a:prstGeom prst="rect">
            <a:avLst/>
          </a:prstGeom>
        </p:spPr>
      </p:pic>
      <p:sp>
        <p:nvSpPr>
          <p:cNvPr id="7" name="Text Placeholder 2">
            <a:extLst>
              <a:ext uri="{FF2B5EF4-FFF2-40B4-BE49-F238E27FC236}">
                <a16:creationId xmlns:a16="http://schemas.microsoft.com/office/drawing/2014/main" id="{921D9414-74AF-5D40-B4F0-34C80E4E7403}"/>
              </a:ext>
            </a:extLst>
          </p:cNvPr>
          <p:cNvSpPr>
            <a:spLocks noGrp="1"/>
          </p:cNvSpPr>
          <p:nvPr>
            <p:ph type="body" sz="quarter" idx="12" hasCustomPrompt="1"/>
          </p:nvPr>
        </p:nvSpPr>
        <p:spPr>
          <a:xfrm>
            <a:off x="1618346" y="1276995"/>
            <a:ext cx="3895224" cy="523220"/>
          </a:xfrm>
        </p:spPr>
        <p:txBody>
          <a:bodyPr/>
          <a:lstStyle>
            <a:lvl1pPr>
              <a:defRPr b="1">
                <a:solidFill>
                  <a:srgbClr val="3A5DAB"/>
                </a:solidFill>
              </a:defRPr>
            </a:lvl1pPr>
          </a:lstStyle>
          <a:p>
            <a:pPr lvl="0"/>
            <a:r>
              <a:rPr lang="en-US" dirty="0"/>
              <a:t>Slide Title</a:t>
            </a:r>
          </a:p>
        </p:txBody>
      </p:sp>
      <p:sp>
        <p:nvSpPr>
          <p:cNvPr id="8" name="Text Placeholder 12">
            <a:extLst>
              <a:ext uri="{FF2B5EF4-FFF2-40B4-BE49-F238E27FC236}">
                <a16:creationId xmlns:a16="http://schemas.microsoft.com/office/drawing/2014/main" id="{06043893-FC0E-3844-AD58-78F9F5F4C5AD}"/>
              </a:ext>
            </a:extLst>
          </p:cNvPr>
          <p:cNvSpPr>
            <a:spLocks noGrp="1"/>
          </p:cNvSpPr>
          <p:nvPr>
            <p:ph type="body" sz="quarter" idx="13" hasCustomPrompt="1"/>
          </p:nvPr>
        </p:nvSpPr>
        <p:spPr>
          <a:xfrm>
            <a:off x="1617663" y="1850329"/>
            <a:ext cx="3895224" cy="914400"/>
          </a:xfrm>
        </p:spPr>
        <p:txBody>
          <a:bodyPr>
            <a:normAutofit/>
          </a:bodyPr>
          <a:lstStyle>
            <a:lvl1pPr>
              <a:defRPr sz="1800">
                <a:solidFill>
                  <a:schemeClr val="tx1">
                    <a:lumMod val="65000"/>
                    <a:lumOff val="35000"/>
                  </a:schemeClr>
                </a:solidFill>
              </a:defRPr>
            </a:lvl1pPr>
          </a:lstStyle>
          <a:p>
            <a:r>
              <a:rPr lang="en-CA" dirty="0">
                <a:solidFill>
                  <a:schemeClr val="tx1">
                    <a:lumMod val="75000"/>
                    <a:lumOff val="25000"/>
                  </a:schemeClr>
                </a:solidFill>
                <a:latin typeface="+mn-lt"/>
              </a:rPr>
              <a:t>Subtitle</a:t>
            </a:r>
          </a:p>
        </p:txBody>
      </p:sp>
      <p:sp>
        <p:nvSpPr>
          <p:cNvPr id="9" name="Text Placeholder 17">
            <a:extLst>
              <a:ext uri="{FF2B5EF4-FFF2-40B4-BE49-F238E27FC236}">
                <a16:creationId xmlns:a16="http://schemas.microsoft.com/office/drawing/2014/main" id="{5BBEADB0-6E6D-BA4B-8031-CED451574E91}"/>
              </a:ext>
            </a:extLst>
          </p:cNvPr>
          <p:cNvSpPr>
            <a:spLocks noGrp="1"/>
          </p:cNvSpPr>
          <p:nvPr>
            <p:ph type="body" sz="quarter" idx="14" hasCustomPrompt="1"/>
          </p:nvPr>
        </p:nvSpPr>
        <p:spPr>
          <a:xfrm>
            <a:off x="1617663" y="2817813"/>
            <a:ext cx="3895224" cy="3142702"/>
          </a:xfrm>
        </p:spPr>
        <p:txBody>
          <a:bodyPr>
            <a:normAutofit/>
          </a:bodyPr>
          <a:lstStyle>
            <a:lvl1pPr>
              <a:defRPr sz="1200">
                <a:solidFill>
                  <a:schemeClr val="tx1">
                    <a:lumMod val="65000"/>
                    <a:lumOff val="35000"/>
                  </a:schemeClr>
                </a:solidFill>
              </a:defRPr>
            </a:lvl1pPr>
          </a:lstStyle>
          <a:p>
            <a:r>
              <a:rPr lang="en-CA" sz="1400" dirty="0">
                <a:solidFill>
                  <a:schemeClr val="tx1">
                    <a:lumMod val="75000"/>
                    <a:lumOff val="25000"/>
                  </a:schemeClr>
                </a:solidFill>
                <a:latin typeface="+mn-lt"/>
              </a:rPr>
              <a:t>Body Text</a:t>
            </a:r>
            <a:endParaRPr lang="en-US" dirty="0"/>
          </a:p>
        </p:txBody>
      </p:sp>
    </p:spTree>
    <p:extLst>
      <p:ext uri="{BB962C8B-B14F-4D97-AF65-F5344CB8AC3E}">
        <p14:creationId xmlns:p14="http://schemas.microsoft.com/office/powerpoint/2010/main" val="5110580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ection Header with Photo 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83D5F95-2079-499D-AF1F-A98E94F41F81}"/>
              </a:ext>
            </a:extLst>
          </p:cNvPr>
          <p:cNvSpPr>
            <a:spLocks noGrp="1"/>
          </p:cNvSpPr>
          <p:nvPr>
            <p:ph type="pic" sz="quarter" idx="10"/>
          </p:nvPr>
        </p:nvSpPr>
        <p:spPr>
          <a:xfrm>
            <a:off x="6732900" y="-1"/>
            <a:ext cx="5459100" cy="2312893"/>
          </a:xfrm>
        </p:spPr>
        <p:txBody>
          <a:bodyPr/>
          <a:lstStyle/>
          <a:p>
            <a:r>
              <a:rPr lang="en-US"/>
              <a:t>Click icon to add picture</a:t>
            </a:r>
            <a:endParaRPr lang="en-CA" dirty="0"/>
          </a:p>
        </p:txBody>
      </p:sp>
      <p:sp>
        <p:nvSpPr>
          <p:cNvPr id="12" name="Picture Placeholder 11">
            <a:extLst>
              <a:ext uri="{FF2B5EF4-FFF2-40B4-BE49-F238E27FC236}">
                <a16:creationId xmlns:a16="http://schemas.microsoft.com/office/drawing/2014/main" id="{EABE61E1-ED7E-4EB9-AD7A-A0BDC19362B0}"/>
              </a:ext>
            </a:extLst>
          </p:cNvPr>
          <p:cNvSpPr>
            <a:spLocks noGrp="1"/>
          </p:cNvSpPr>
          <p:nvPr>
            <p:ph type="pic" sz="quarter" idx="11"/>
          </p:nvPr>
        </p:nvSpPr>
        <p:spPr>
          <a:xfrm>
            <a:off x="6732900" y="2312988"/>
            <a:ext cx="5459100" cy="3640137"/>
          </a:xfrm>
        </p:spPr>
        <p:txBody>
          <a:bodyPr/>
          <a:lstStyle/>
          <a:p>
            <a:r>
              <a:rPr lang="en-US"/>
              <a:t>Click icon to add picture</a:t>
            </a:r>
            <a:endParaRPr lang="en-CA" dirty="0"/>
          </a:p>
        </p:txBody>
      </p:sp>
      <p:sp>
        <p:nvSpPr>
          <p:cNvPr id="4" name="Rectangle 3">
            <a:extLst>
              <a:ext uri="{FF2B5EF4-FFF2-40B4-BE49-F238E27FC236}">
                <a16:creationId xmlns:a16="http://schemas.microsoft.com/office/drawing/2014/main" id="{6EC899CE-1163-4738-8A90-7D9280829D2F}"/>
              </a:ext>
            </a:extLst>
          </p:cNvPr>
          <p:cNvSpPr/>
          <p:nvPr/>
        </p:nvSpPr>
        <p:spPr>
          <a:xfrm>
            <a:off x="6732900" y="5960515"/>
            <a:ext cx="5459100" cy="905435"/>
          </a:xfrm>
          <a:prstGeom prst="rect">
            <a:avLst/>
          </a:prstGeom>
          <a:solidFill>
            <a:srgbClr val="F048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a:extLst>
              <a:ext uri="{FF2B5EF4-FFF2-40B4-BE49-F238E27FC236}">
                <a16:creationId xmlns:a16="http://schemas.microsoft.com/office/drawing/2014/main" id="{8D835D4B-565E-4AD0-92C4-2FBFAB1B8356}"/>
              </a:ext>
            </a:extLst>
          </p:cNvPr>
          <p:cNvSpPr/>
          <p:nvPr/>
        </p:nvSpPr>
        <p:spPr>
          <a:xfrm>
            <a:off x="0" y="0"/>
            <a:ext cx="393290" cy="2235200"/>
          </a:xfrm>
          <a:prstGeom prst="rect">
            <a:avLst/>
          </a:prstGeom>
          <a:solidFill>
            <a:srgbClr val="F048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Graphic 5">
            <a:extLst>
              <a:ext uri="{FF2B5EF4-FFF2-40B4-BE49-F238E27FC236}">
                <a16:creationId xmlns:a16="http://schemas.microsoft.com/office/drawing/2014/main" id="{D187A32F-3A0B-4271-938A-E6DF5DCD26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50684" y="6250028"/>
            <a:ext cx="1442644" cy="484470"/>
          </a:xfrm>
          <a:prstGeom prst="rect">
            <a:avLst/>
          </a:prstGeom>
        </p:spPr>
      </p:pic>
      <p:sp>
        <p:nvSpPr>
          <p:cNvPr id="7" name="Text Placeholder 2">
            <a:extLst>
              <a:ext uri="{FF2B5EF4-FFF2-40B4-BE49-F238E27FC236}">
                <a16:creationId xmlns:a16="http://schemas.microsoft.com/office/drawing/2014/main" id="{1E43665E-95D4-494D-AD16-997BF0C53B0B}"/>
              </a:ext>
            </a:extLst>
          </p:cNvPr>
          <p:cNvSpPr>
            <a:spLocks noGrp="1"/>
          </p:cNvSpPr>
          <p:nvPr>
            <p:ph type="body" sz="quarter" idx="12" hasCustomPrompt="1"/>
          </p:nvPr>
        </p:nvSpPr>
        <p:spPr>
          <a:xfrm>
            <a:off x="1618346" y="1276995"/>
            <a:ext cx="3895224" cy="523220"/>
          </a:xfrm>
        </p:spPr>
        <p:txBody>
          <a:bodyPr/>
          <a:lstStyle>
            <a:lvl1pPr>
              <a:defRPr b="1">
                <a:solidFill>
                  <a:srgbClr val="F0483E"/>
                </a:solidFill>
              </a:defRPr>
            </a:lvl1pPr>
          </a:lstStyle>
          <a:p>
            <a:pPr lvl="0"/>
            <a:r>
              <a:rPr lang="en-US" dirty="0"/>
              <a:t>Slide Title</a:t>
            </a:r>
          </a:p>
        </p:txBody>
      </p:sp>
      <p:sp>
        <p:nvSpPr>
          <p:cNvPr id="8" name="Text Placeholder 12">
            <a:extLst>
              <a:ext uri="{FF2B5EF4-FFF2-40B4-BE49-F238E27FC236}">
                <a16:creationId xmlns:a16="http://schemas.microsoft.com/office/drawing/2014/main" id="{09443037-E3D1-BF42-BFA2-03676EEF6D15}"/>
              </a:ext>
            </a:extLst>
          </p:cNvPr>
          <p:cNvSpPr>
            <a:spLocks noGrp="1"/>
          </p:cNvSpPr>
          <p:nvPr>
            <p:ph type="body" sz="quarter" idx="13" hasCustomPrompt="1"/>
          </p:nvPr>
        </p:nvSpPr>
        <p:spPr>
          <a:xfrm>
            <a:off x="1617663" y="1850329"/>
            <a:ext cx="3895224" cy="914400"/>
          </a:xfrm>
        </p:spPr>
        <p:txBody>
          <a:bodyPr>
            <a:normAutofit/>
          </a:bodyPr>
          <a:lstStyle>
            <a:lvl1pPr>
              <a:defRPr sz="1800">
                <a:solidFill>
                  <a:schemeClr val="tx1">
                    <a:lumMod val="65000"/>
                    <a:lumOff val="35000"/>
                  </a:schemeClr>
                </a:solidFill>
              </a:defRPr>
            </a:lvl1pPr>
          </a:lstStyle>
          <a:p>
            <a:r>
              <a:rPr lang="en-CA" dirty="0">
                <a:solidFill>
                  <a:schemeClr val="tx1">
                    <a:lumMod val="75000"/>
                    <a:lumOff val="25000"/>
                  </a:schemeClr>
                </a:solidFill>
                <a:latin typeface="+mn-lt"/>
              </a:rPr>
              <a:t>Subtitle</a:t>
            </a:r>
          </a:p>
        </p:txBody>
      </p:sp>
      <p:sp>
        <p:nvSpPr>
          <p:cNvPr id="9" name="Text Placeholder 17">
            <a:extLst>
              <a:ext uri="{FF2B5EF4-FFF2-40B4-BE49-F238E27FC236}">
                <a16:creationId xmlns:a16="http://schemas.microsoft.com/office/drawing/2014/main" id="{45A29AAB-E636-4040-A87B-0DD6C705AC7E}"/>
              </a:ext>
            </a:extLst>
          </p:cNvPr>
          <p:cNvSpPr>
            <a:spLocks noGrp="1"/>
          </p:cNvSpPr>
          <p:nvPr>
            <p:ph type="body" sz="quarter" idx="14" hasCustomPrompt="1"/>
          </p:nvPr>
        </p:nvSpPr>
        <p:spPr>
          <a:xfrm>
            <a:off x="1617663" y="2817813"/>
            <a:ext cx="3895224" cy="3142702"/>
          </a:xfrm>
        </p:spPr>
        <p:txBody>
          <a:bodyPr>
            <a:normAutofit/>
          </a:bodyPr>
          <a:lstStyle>
            <a:lvl1pPr>
              <a:defRPr sz="1200">
                <a:solidFill>
                  <a:schemeClr val="tx1">
                    <a:lumMod val="65000"/>
                    <a:lumOff val="35000"/>
                  </a:schemeClr>
                </a:solidFill>
              </a:defRPr>
            </a:lvl1pPr>
          </a:lstStyle>
          <a:p>
            <a:r>
              <a:rPr lang="en-CA" sz="1400" dirty="0">
                <a:solidFill>
                  <a:schemeClr val="tx1">
                    <a:lumMod val="75000"/>
                    <a:lumOff val="25000"/>
                  </a:schemeClr>
                </a:solidFill>
                <a:latin typeface="+mn-lt"/>
              </a:rPr>
              <a:t>Body Text</a:t>
            </a:r>
            <a:endParaRPr lang="en-US" dirty="0"/>
          </a:p>
        </p:txBody>
      </p:sp>
    </p:spTree>
    <p:extLst>
      <p:ext uri="{BB962C8B-B14F-4D97-AF65-F5344CB8AC3E}">
        <p14:creationId xmlns:p14="http://schemas.microsoft.com/office/powerpoint/2010/main" val="35083419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ection Header with Photo Yel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83D5F95-2079-499D-AF1F-A98E94F41F81}"/>
              </a:ext>
            </a:extLst>
          </p:cNvPr>
          <p:cNvSpPr>
            <a:spLocks noGrp="1"/>
          </p:cNvSpPr>
          <p:nvPr>
            <p:ph type="pic" sz="quarter" idx="10"/>
          </p:nvPr>
        </p:nvSpPr>
        <p:spPr>
          <a:xfrm>
            <a:off x="6732900" y="-1"/>
            <a:ext cx="5459100" cy="2312893"/>
          </a:xfrm>
        </p:spPr>
        <p:txBody>
          <a:bodyPr/>
          <a:lstStyle/>
          <a:p>
            <a:r>
              <a:rPr lang="en-US"/>
              <a:t>Click icon to add picture</a:t>
            </a:r>
            <a:endParaRPr lang="en-CA" dirty="0"/>
          </a:p>
        </p:txBody>
      </p:sp>
      <p:sp>
        <p:nvSpPr>
          <p:cNvPr id="12" name="Picture Placeholder 11">
            <a:extLst>
              <a:ext uri="{FF2B5EF4-FFF2-40B4-BE49-F238E27FC236}">
                <a16:creationId xmlns:a16="http://schemas.microsoft.com/office/drawing/2014/main" id="{EABE61E1-ED7E-4EB9-AD7A-A0BDC19362B0}"/>
              </a:ext>
            </a:extLst>
          </p:cNvPr>
          <p:cNvSpPr>
            <a:spLocks noGrp="1"/>
          </p:cNvSpPr>
          <p:nvPr>
            <p:ph type="pic" sz="quarter" idx="11"/>
          </p:nvPr>
        </p:nvSpPr>
        <p:spPr>
          <a:xfrm>
            <a:off x="6732900" y="2312988"/>
            <a:ext cx="5459100" cy="3640137"/>
          </a:xfrm>
        </p:spPr>
        <p:txBody>
          <a:bodyPr/>
          <a:lstStyle/>
          <a:p>
            <a:r>
              <a:rPr lang="en-US"/>
              <a:t>Click icon to add picture</a:t>
            </a:r>
            <a:endParaRPr lang="en-CA" dirty="0"/>
          </a:p>
        </p:txBody>
      </p:sp>
      <p:sp>
        <p:nvSpPr>
          <p:cNvPr id="4" name="Rectangle 3">
            <a:extLst>
              <a:ext uri="{FF2B5EF4-FFF2-40B4-BE49-F238E27FC236}">
                <a16:creationId xmlns:a16="http://schemas.microsoft.com/office/drawing/2014/main" id="{6EC899CE-1163-4738-8A90-7D9280829D2F}"/>
              </a:ext>
            </a:extLst>
          </p:cNvPr>
          <p:cNvSpPr/>
          <p:nvPr/>
        </p:nvSpPr>
        <p:spPr>
          <a:xfrm>
            <a:off x="6732900" y="5960515"/>
            <a:ext cx="5459100" cy="905435"/>
          </a:xfrm>
          <a:prstGeom prst="rect">
            <a:avLst/>
          </a:prstGeom>
          <a:solidFill>
            <a:srgbClr val="E58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a:extLst>
              <a:ext uri="{FF2B5EF4-FFF2-40B4-BE49-F238E27FC236}">
                <a16:creationId xmlns:a16="http://schemas.microsoft.com/office/drawing/2014/main" id="{8D835D4B-565E-4AD0-92C4-2FBFAB1B8356}"/>
              </a:ext>
            </a:extLst>
          </p:cNvPr>
          <p:cNvSpPr/>
          <p:nvPr/>
        </p:nvSpPr>
        <p:spPr>
          <a:xfrm>
            <a:off x="0" y="0"/>
            <a:ext cx="393290" cy="2235200"/>
          </a:xfrm>
          <a:prstGeom prst="rect">
            <a:avLst/>
          </a:prstGeom>
          <a:solidFill>
            <a:srgbClr val="E58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Graphic 5">
            <a:extLst>
              <a:ext uri="{FF2B5EF4-FFF2-40B4-BE49-F238E27FC236}">
                <a16:creationId xmlns:a16="http://schemas.microsoft.com/office/drawing/2014/main" id="{D187A32F-3A0B-4271-938A-E6DF5DCD26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50684" y="6250028"/>
            <a:ext cx="1442644" cy="484470"/>
          </a:xfrm>
          <a:prstGeom prst="rect">
            <a:avLst/>
          </a:prstGeom>
        </p:spPr>
      </p:pic>
      <p:sp>
        <p:nvSpPr>
          <p:cNvPr id="7" name="Text Placeholder 2">
            <a:extLst>
              <a:ext uri="{FF2B5EF4-FFF2-40B4-BE49-F238E27FC236}">
                <a16:creationId xmlns:a16="http://schemas.microsoft.com/office/drawing/2014/main" id="{B3442618-E5EC-3C4E-B5BC-19D7E45EAC25}"/>
              </a:ext>
            </a:extLst>
          </p:cNvPr>
          <p:cNvSpPr>
            <a:spLocks noGrp="1"/>
          </p:cNvSpPr>
          <p:nvPr>
            <p:ph type="body" sz="quarter" idx="12" hasCustomPrompt="1"/>
          </p:nvPr>
        </p:nvSpPr>
        <p:spPr>
          <a:xfrm>
            <a:off x="1618346" y="1276995"/>
            <a:ext cx="3895224" cy="523220"/>
          </a:xfrm>
        </p:spPr>
        <p:txBody>
          <a:bodyPr/>
          <a:lstStyle>
            <a:lvl1pPr>
              <a:defRPr b="1">
                <a:solidFill>
                  <a:srgbClr val="E58E1A"/>
                </a:solidFill>
              </a:defRPr>
            </a:lvl1pPr>
          </a:lstStyle>
          <a:p>
            <a:pPr lvl="0"/>
            <a:r>
              <a:rPr lang="en-US" dirty="0"/>
              <a:t>Slide Title</a:t>
            </a:r>
          </a:p>
        </p:txBody>
      </p:sp>
      <p:sp>
        <p:nvSpPr>
          <p:cNvPr id="8" name="Text Placeholder 12">
            <a:extLst>
              <a:ext uri="{FF2B5EF4-FFF2-40B4-BE49-F238E27FC236}">
                <a16:creationId xmlns:a16="http://schemas.microsoft.com/office/drawing/2014/main" id="{B5F875D4-3A32-7A47-9E05-D827FA6097B0}"/>
              </a:ext>
            </a:extLst>
          </p:cNvPr>
          <p:cNvSpPr>
            <a:spLocks noGrp="1"/>
          </p:cNvSpPr>
          <p:nvPr>
            <p:ph type="body" sz="quarter" idx="13" hasCustomPrompt="1"/>
          </p:nvPr>
        </p:nvSpPr>
        <p:spPr>
          <a:xfrm>
            <a:off x="1617663" y="1850329"/>
            <a:ext cx="3895224" cy="914400"/>
          </a:xfrm>
        </p:spPr>
        <p:txBody>
          <a:bodyPr>
            <a:normAutofit/>
          </a:bodyPr>
          <a:lstStyle>
            <a:lvl1pPr>
              <a:defRPr sz="1800">
                <a:solidFill>
                  <a:schemeClr val="tx1">
                    <a:lumMod val="65000"/>
                    <a:lumOff val="35000"/>
                  </a:schemeClr>
                </a:solidFill>
              </a:defRPr>
            </a:lvl1pPr>
          </a:lstStyle>
          <a:p>
            <a:r>
              <a:rPr lang="en-CA" dirty="0">
                <a:solidFill>
                  <a:schemeClr val="tx1">
                    <a:lumMod val="75000"/>
                    <a:lumOff val="25000"/>
                  </a:schemeClr>
                </a:solidFill>
                <a:latin typeface="+mn-lt"/>
              </a:rPr>
              <a:t>Subtitle</a:t>
            </a:r>
          </a:p>
        </p:txBody>
      </p:sp>
      <p:sp>
        <p:nvSpPr>
          <p:cNvPr id="9" name="Text Placeholder 17">
            <a:extLst>
              <a:ext uri="{FF2B5EF4-FFF2-40B4-BE49-F238E27FC236}">
                <a16:creationId xmlns:a16="http://schemas.microsoft.com/office/drawing/2014/main" id="{48316C1A-23D3-6E4F-9819-0CB6DF711EAB}"/>
              </a:ext>
            </a:extLst>
          </p:cNvPr>
          <p:cNvSpPr>
            <a:spLocks noGrp="1"/>
          </p:cNvSpPr>
          <p:nvPr>
            <p:ph type="body" sz="quarter" idx="14" hasCustomPrompt="1"/>
          </p:nvPr>
        </p:nvSpPr>
        <p:spPr>
          <a:xfrm>
            <a:off x="1617663" y="2817813"/>
            <a:ext cx="3895224" cy="3142702"/>
          </a:xfrm>
        </p:spPr>
        <p:txBody>
          <a:bodyPr>
            <a:normAutofit/>
          </a:bodyPr>
          <a:lstStyle>
            <a:lvl1pPr>
              <a:defRPr sz="1200">
                <a:solidFill>
                  <a:schemeClr val="tx1">
                    <a:lumMod val="65000"/>
                    <a:lumOff val="35000"/>
                  </a:schemeClr>
                </a:solidFill>
              </a:defRPr>
            </a:lvl1pPr>
          </a:lstStyle>
          <a:p>
            <a:r>
              <a:rPr lang="en-CA" sz="1400" dirty="0">
                <a:solidFill>
                  <a:schemeClr val="tx1">
                    <a:lumMod val="75000"/>
                    <a:lumOff val="25000"/>
                  </a:schemeClr>
                </a:solidFill>
                <a:latin typeface="+mn-lt"/>
              </a:rPr>
              <a:t>Body Text</a:t>
            </a:r>
            <a:endParaRPr lang="en-US" dirty="0"/>
          </a:p>
        </p:txBody>
      </p:sp>
    </p:spTree>
    <p:extLst>
      <p:ext uri="{BB962C8B-B14F-4D97-AF65-F5344CB8AC3E}">
        <p14:creationId xmlns:p14="http://schemas.microsoft.com/office/powerpoint/2010/main" val="42578964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ection Header with Photo Gre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83D5F95-2079-499D-AF1F-A98E94F41F81}"/>
              </a:ext>
            </a:extLst>
          </p:cNvPr>
          <p:cNvSpPr>
            <a:spLocks noGrp="1"/>
          </p:cNvSpPr>
          <p:nvPr>
            <p:ph type="pic" sz="quarter" idx="10"/>
          </p:nvPr>
        </p:nvSpPr>
        <p:spPr>
          <a:xfrm>
            <a:off x="6732900" y="-1"/>
            <a:ext cx="5459100" cy="2312893"/>
          </a:xfrm>
        </p:spPr>
        <p:txBody>
          <a:bodyPr/>
          <a:lstStyle/>
          <a:p>
            <a:r>
              <a:rPr lang="en-US"/>
              <a:t>Click icon to add picture</a:t>
            </a:r>
            <a:endParaRPr lang="en-CA" dirty="0"/>
          </a:p>
        </p:txBody>
      </p:sp>
      <p:sp>
        <p:nvSpPr>
          <p:cNvPr id="12" name="Picture Placeholder 11">
            <a:extLst>
              <a:ext uri="{FF2B5EF4-FFF2-40B4-BE49-F238E27FC236}">
                <a16:creationId xmlns:a16="http://schemas.microsoft.com/office/drawing/2014/main" id="{EABE61E1-ED7E-4EB9-AD7A-A0BDC19362B0}"/>
              </a:ext>
            </a:extLst>
          </p:cNvPr>
          <p:cNvSpPr>
            <a:spLocks noGrp="1"/>
          </p:cNvSpPr>
          <p:nvPr>
            <p:ph type="pic" sz="quarter" idx="11"/>
          </p:nvPr>
        </p:nvSpPr>
        <p:spPr>
          <a:xfrm>
            <a:off x="6732900" y="2312988"/>
            <a:ext cx="5459100" cy="3640137"/>
          </a:xfrm>
        </p:spPr>
        <p:txBody>
          <a:bodyPr/>
          <a:lstStyle/>
          <a:p>
            <a:r>
              <a:rPr lang="en-US"/>
              <a:t>Click icon to add picture</a:t>
            </a:r>
            <a:endParaRPr lang="en-CA" dirty="0"/>
          </a:p>
        </p:txBody>
      </p:sp>
      <p:sp>
        <p:nvSpPr>
          <p:cNvPr id="4" name="Rectangle 3">
            <a:extLst>
              <a:ext uri="{FF2B5EF4-FFF2-40B4-BE49-F238E27FC236}">
                <a16:creationId xmlns:a16="http://schemas.microsoft.com/office/drawing/2014/main" id="{6EC899CE-1163-4738-8A90-7D9280829D2F}"/>
              </a:ext>
            </a:extLst>
          </p:cNvPr>
          <p:cNvSpPr/>
          <p:nvPr/>
        </p:nvSpPr>
        <p:spPr>
          <a:xfrm>
            <a:off x="6732900" y="5960515"/>
            <a:ext cx="5459100" cy="905435"/>
          </a:xfrm>
          <a:prstGeom prst="rect">
            <a:avLst/>
          </a:prstGeom>
          <a:solidFill>
            <a:srgbClr val="B0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a:extLst>
              <a:ext uri="{FF2B5EF4-FFF2-40B4-BE49-F238E27FC236}">
                <a16:creationId xmlns:a16="http://schemas.microsoft.com/office/drawing/2014/main" id="{8D835D4B-565E-4AD0-92C4-2FBFAB1B8356}"/>
              </a:ext>
            </a:extLst>
          </p:cNvPr>
          <p:cNvSpPr/>
          <p:nvPr/>
        </p:nvSpPr>
        <p:spPr>
          <a:xfrm>
            <a:off x="0" y="0"/>
            <a:ext cx="393290" cy="2235200"/>
          </a:xfrm>
          <a:prstGeom prst="rect">
            <a:avLst/>
          </a:prstGeom>
          <a:solidFill>
            <a:srgbClr val="B0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Graphic 5">
            <a:extLst>
              <a:ext uri="{FF2B5EF4-FFF2-40B4-BE49-F238E27FC236}">
                <a16:creationId xmlns:a16="http://schemas.microsoft.com/office/drawing/2014/main" id="{D187A32F-3A0B-4271-938A-E6DF5DCD26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50684" y="6250028"/>
            <a:ext cx="1442644" cy="484470"/>
          </a:xfrm>
          <a:prstGeom prst="rect">
            <a:avLst/>
          </a:prstGeom>
        </p:spPr>
      </p:pic>
      <p:sp>
        <p:nvSpPr>
          <p:cNvPr id="7" name="Text Placeholder 2">
            <a:extLst>
              <a:ext uri="{FF2B5EF4-FFF2-40B4-BE49-F238E27FC236}">
                <a16:creationId xmlns:a16="http://schemas.microsoft.com/office/drawing/2014/main" id="{41C004F6-FFE6-BE4A-B1F7-781C2BCD1A04}"/>
              </a:ext>
            </a:extLst>
          </p:cNvPr>
          <p:cNvSpPr>
            <a:spLocks noGrp="1"/>
          </p:cNvSpPr>
          <p:nvPr>
            <p:ph type="body" sz="quarter" idx="12" hasCustomPrompt="1"/>
          </p:nvPr>
        </p:nvSpPr>
        <p:spPr>
          <a:xfrm>
            <a:off x="1618346" y="1276995"/>
            <a:ext cx="3895224" cy="523220"/>
          </a:xfrm>
        </p:spPr>
        <p:txBody>
          <a:bodyPr/>
          <a:lstStyle>
            <a:lvl1pPr>
              <a:defRPr b="1">
                <a:solidFill>
                  <a:schemeClr val="bg1">
                    <a:lumMod val="50000"/>
                  </a:schemeClr>
                </a:solidFill>
              </a:defRPr>
            </a:lvl1pPr>
          </a:lstStyle>
          <a:p>
            <a:pPr lvl="0"/>
            <a:r>
              <a:rPr lang="en-US" dirty="0"/>
              <a:t>Slide Title</a:t>
            </a:r>
          </a:p>
        </p:txBody>
      </p:sp>
      <p:sp>
        <p:nvSpPr>
          <p:cNvPr id="8" name="Text Placeholder 12">
            <a:extLst>
              <a:ext uri="{FF2B5EF4-FFF2-40B4-BE49-F238E27FC236}">
                <a16:creationId xmlns:a16="http://schemas.microsoft.com/office/drawing/2014/main" id="{246BAB11-5C12-C94A-B87D-7E22A593F10E}"/>
              </a:ext>
            </a:extLst>
          </p:cNvPr>
          <p:cNvSpPr>
            <a:spLocks noGrp="1"/>
          </p:cNvSpPr>
          <p:nvPr>
            <p:ph type="body" sz="quarter" idx="13" hasCustomPrompt="1"/>
          </p:nvPr>
        </p:nvSpPr>
        <p:spPr>
          <a:xfrm>
            <a:off x="1617663" y="1850329"/>
            <a:ext cx="3895224" cy="914400"/>
          </a:xfrm>
        </p:spPr>
        <p:txBody>
          <a:bodyPr>
            <a:normAutofit/>
          </a:bodyPr>
          <a:lstStyle>
            <a:lvl1pPr>
              <a:defRPr sz="1800">
                <a:solidFill>
                  <a:schemeClr val="tx1">
                    <a:lumMod val="65000"/>
                    <a:lumOff val="35000"/>
                  </a:schemeClr>
                </a:solidFill>
              </a:defRPr>
            </a:lvl1pPr>
          </a:lstStyle>
          <a:p>
            <a:r>
              <a:rPr lang="en-CA" dirty="0">
                <a:solidFill>
                  <a:schemeClr val="tx1">
                    <a:lumMod val="75000"/>
                    <a:lumOff val="25000"/>
                  </a:schemeClr>
                </a:solidFill>
                <a:latin typeface="+mn-lt"/>
              </a:rPr>
              <a:t>Subtitle</a:t>
            </a:r>
          </a:p>
        </p:txBody>
      </p:sp>
      <p:sp>
        <p:nvSpPr>
          <p:cNvPr id="9" name="Text Placeholder 17">
            <a:extLst>
              <a:ext uri="{FF2B5EF4-FFF2-40B4-BE49-F238E27FC236}">
                <a16:creationId xmlns:a16="http://schemas.microsoft.com/office/drawing/2014/main" id="{B270C62C-EC4C-5F4A-8B8D-EEF3E8555283}"/>
              </a:ext>
            </a:extLst>
          </p:cNvPr>
          <p:cNvSpPr>
            <a:spLocks noGrp="1"/>
          </p:cNvSpPr>
          <p:nvPr>
            <p:ph type="body" sz="quarter" idx="14" hasCustomPrompt="1"/>
          </p:nvPr>
        </p:nvSpPr>
        <p:spPr>
          <a:xfrm>
            <a:off x="1617663" y="2817813"/>
            <a:ext cx="3895224" cy="3142702"/>
          </a:xfrm>
        </p:spPr>
        <p:txBody>
          <a:bodyPr>
            <a:normAutofit/>
          </a:bodyPr>
          <a:lstStyle>
            <a:lvl1pPr>
              <a:defRPr sz="1200">
                <a:solidFill>
                  <a:schemeClr val="tx1">
                    <a:lumMod val="65000"/>
                    <a:lumOff val="35000"/>
                  </a:schemeClr>
                </a:solidFill>
              </a:defRPr>
            </a:lvl1pPr>
          </a:lstStyle>
          <a:p>
            <a:r>
              <a:rPr lang="en-CA" sz="1400" dirty="0">
                <a:solidFill>
                  <a:schemeClr val="tx1">
                    <a:lumMod val="75000"/>
                    <a:lumOff val="25000"/>
                  </a:schemeClr>
                </a:solidFill>
                <a:latin typeface="+mn-lt"/>
              </a:rPr>
              <a:t>Body Text</a:t>
            </a:r>
            <a:endParaRPr lang="en-US" dirty="0"/>
          </a:p>
        </p:txBody>
      </p:sp>
    </p:spTree>
    <p:extLst>
      <p:ext uri="{BB962C8B-B14F-4D97-AF65-F5344CB8AC3E}">
        <p14:creationId xmlns:p14="http://schemas.microsoft.com/office/powerpoint/2010/main" val="22852930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Image text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7C0C141-58EA-4330-8ECC-FC39D3D81214}"/>
              </a:ext>
            </a:extLst>
          </p:cNvPr>
          <p:cNvSpPr>
            <a:spLocks noGrp="1"/>
          </p:cNvSpPr>
          <p:nvPr>
            <p:ph type="pic" sz="quarter" idx="13"/>
          </p:nvPr>
        </p:nvSpPr>
        <p:spPr>
          <a:xfrm>
            <a:off x="4460488" y="0"/>
            <a:ext cx="7731512" cy="3429000"/>
          </a:xfrm>
        </p:spPr>
        <p:txBody>
          <a:bodyPr/>
          <a:lstStyle/>
          <a:p>
            <a:r>
              <a:rPr lang="en-US"/>
              <a:t>Click icon to add picture</a:t>
            </a:r>
            <a:endParaRPr lang="en-CA"/>
          </a:p>
        </p:txBody>
      </p:sp>
      <p:sp>
        <p:nvSpPr>
          <p:cNvPr id="3" name="Rectangle 2">
            <a:extLst>
              <a:ext uri="{FF2B5EF4-FFF2-40B4-BE49-F238E27FC236}">
                <a16:creationId xmlns:a16="http://schemas.microsoft.com/office/drawing/2014/main" id="{4E0640F8-1B6D-4921-96BD-A92A8162372A}"/>
              </a:ext>
            </a:extLst>
          </p:cNvPr>
          <p:cNvSpPr/>
          <p:nvPr/>
        </p:nvSpPr>
        <p:spPr>
          <a:xfrm>
            <a:off x="9676737" y="3429000"/>
            <a:ext cx="2515263" cy="327199"/>
          </a:xfrm>
          <a:prstGeom prst="rect">
            <a:avLst/>
          </a:prstGeom>
          <a:solidFill>
            <a:srgbClr val="003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3">
            <a:extLst>
              <a:ext uri="{FF2B5EF4-FFF2-40B4-BE49-F238E27FC236}">
                <a16:creationId xmlns:a16="http://schemas.microsoft.com/office/drawing/2014/main" id="{2857EB0E-392A-4B29-8B9B-431A30290EB7}"/>
              </a:ext>
            </a:extLst>
          </p:cNvPr>
          <p:cNvSpPr/>
          <p:nvPr/>
        </p:nvSpPr>
        <p:spPr>
          <a:xfrm>
            <a:off x="0" y="0"/>
            <a:ext cx="393290" cy="2235200"/>
          </a:xfrm>
          <a:prstGeom prst="rect">
            <a:avLst/>
          </a:prstGeom>
          <a:solidFill>
            <a:srgbClr val="003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Graphic 4">
            <a:extLst>
              <a:ext uri="{FF2B5EF4-FFF2-40B4-BE49-F238E27FC236}">
                <a16:creationId xmlns:a16="http://schemas.microsoft.com/office/drawing/2014/main" id="{448E559B-790D-41CB-A429-E4B7030EBE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32051" y="6215878"/>
            <a:ext cx="1571052" cy="537111"/>
          </a:xfrm>
          <a:prstGeom prst="rect">
            <a:avLst/>
          </a:prstGeom>
        </p:spPr>
      </p:pic>
      <p:sp>
        <p:nvSpPr>
          <p:cNvPr id="6" name="Title 1">
            <a:extLst>
              <a:ext uri="{FF2B5EF4-FFF2-40B4-BE49-F238E27FC236}">
                <a16:creationId xmlns:a16="http://schemas.microsoft.com/office/drawing/2014/main" id="{85BE044C-8227-2548-9475-E8C29CFEB1E6}"/>
              </a:ext>
            </a:extLst>
          </p:cNvPr>
          <p:cNvSpPr>
            <a:spLocks noGrp="1"/>
          </p:cNvSpPr>
          <p:nvPr>
            <p:ph type="title" hasCustomPrompt="1"/>
          </p:nvPr>
        </p:nvSpPr>
        <p:spPr>
          <a:xfrm>
            <a:off x="904905" y="1469426"/>
            <a:ext cx="3178580" cy="1325563"/>
          </a:xfrm>
        </p:spPr>
        <p:txBody>
          <a:bodyPr>
            <a:normAutofit/>
          </a:bodyPr>
          <a:lstStyle>
            <a:lvl1pPr>
              <a:defRPr sz="2800" b="1">
                <a:solidFill>
                  <a:srgbClr val="003C4C"/>
                </a:solidFill>
              </a:defRPr>
            </a:lvl1pPr>
          </a:lstStyle>
          <a:p>
            <a:r>
              <a:rPr lang="en-US" dirty="0"/>
              <a:t>Slide Title</a:t>
            </a:r>
          </a:p>
        </p:txBody>
      </p:sp>
      <p:sp>
        <p:nvSpPr>
          <p:cNvPr id="8" name="Text Placeholder 10">
            <a:extLst>
              <a:ext uri="{FF2B5EF4-FFF2-40B4-BE49-F238E27FC236}">
                <a16:creationId xmlns:a16="http://schemas.microsoft.com/office/drawing/2014/main" id="{3B7A87D5-97F7-AD48-9191-C242FCDC069E}"/>
              </a:ext>
            </a:extLst>
          </p:cNvPr>
          <p:cNvSpPr>
            <a:spLocks noGrp="1"/>
          </p:cNvSpPr>
          <p:nvPr>
            <p:ph type="body" sz="quarter" idx="14" hasCustomPrompt="1"/>
          </p:nvPr>
        </p:nvSpPr>
        <p:spPr>
          <a:xfrm>
            <a:off x="904903" y="4063012"/>
            <a:ext cx="3178581" cy="1836747"/>
          </a:xfrm>
        </p:spPr>
        <p:txBody>
          <a:bodyPr>
            <a:normAutofit/>
          </a:bodyPr>
          <a:lstStyle>
            <a:lvl1pPr>
              <a:defRPr sz="1800">
                <a:solidFill>
                  <a:schemeClr val="tx1">
                    <a:lumMod val="75000"/>
                    <a:lumOff val="25000"/>
                  </a:schemeClr>
                </a:solidFill>
              </a:defRPr>
            </a:lvl1pPr>
            <a:lvl2pPr>
              <a:defRPr sz="1800"/>
            </a:lvl2pPr>
            <a:lvl3pPr>
              <a:defRPr sz="1800"/>
            </a:lvl3pPr>
            <a:lvl4pPr>
              <a:defRPr sz="1800"/>
            </a:lvl4pPr>
            <a:lvl5pPr>
              <a:defRPr sz="1800"/>
            </a:lvl5pPr>
          </a:lstStyle>
          <a:p>
            <a:r>
              <a:rPr lang="en-CA" dirty="0">
                <a:solidFill>
                  <a:schemeClr val="tx1">
                    <a:lumMod val="75000"/>
                    <a:lumOff val="25000"/>
                  </a:schemeClr>
                </a:solidFill>
              </a:rPr>
              <a:t>Lorem ipsum dolor sit </a:t>
            </a:r>
            <a:r>
              <a:rPr lang="en-CA" dirty="0" err="1">
                <a:solidFill>
                  <a:schemeClr val="tx1">
                    <a:lumMod val="75000"/>
                    <a:lumOff val="25000"/>
                  </a:schemeClr>
                </a:solidFill>
              </a:rPr>
              <a:t>amet</a:t>
            </a:r>
            <a:r>
              <a:rPr lang="en-CA" dirty="0">
                <a:solidFill>
                  <a:schemeClr val="tx1">
                    <a:lumMod val="75000"/>
                    <a:lumOff val="25000"/>
                  </a:schemeClr>
                </a:solidFill>
              </a:rPr>
              <a:t>, </a:t>
            </a:r>
            <a:r>
              <a:rPr lang="en-CA" dirty="0" err="1">
                <a:solidFill>
                  <a:schemeClr val="tx1">
                    <a:lumMod val="75000"/>
                    <a:lumOff val="25000"/>
                  </a:schemeClr>
                </a:solidFill>
              </a:rPr>
              <a:t>consectetur</a:t>
            </a:r>
            <a:r>
              <a:rPr lang="en-CA" dirty="0">
                <a:solidFill>
                  <a:schemeClr val="tx1">
                    <a:lumMod val="75000"/>
                    <a:lumOff val="25000"/>
                  </a:schemeClr>
                </a:solidFill>
              </a:rPr>
              <a:t> </a:t>
            </a:r>
            <a:r>
              <a:rPr lang="en-CA" dirty="0" err="1">
                <a:solidFill>
                  <a:schemeClr val="tx1">
                    <a:lumMod val="75000"/>
                    <a:lumOff val="25000"/>
                  </a:schemeClr>
                </a:solidFill>
              </a:rPr>
              <a:t>adipiscing</a:t>
            </a:r>
            <a:r>
              <a:rPr lang="en-CA" dirty="0">
                <a:solidFill>
                  <a:schemeClr val="tx1">
                    <a:lumMod val="75000"/>
                    <a:lumOff val="25000"/>
                  </a:schemeClr>
                </a:solidFill>
              </a:rPr>
              <a:t> </a:t>
            </a:r>
            <a:r>
              <a:rPr lang="en-CA" dirty="0" err="1">
                <a:solidFill>
                  <a:schemeClr val="tx1">
                    <a:lumMod val="75000"/>
                    <a:lumOff val="25000"/>
                  </a:schemeClr>
                </a:solidFill>
              </a:rPr>
              <a:t>elit</a:t>
            </a:r>
            <a:r>
              <a:rPr lang="en-CA" dirty="0">
                <a:solidFill>
                  <a:schemeClr val="tx1">
                    <a:lumMod val="75000"/>
                    <a:lumOff val="25000"/>
                  </a:schemeClr>
                </a:solidFill>
              </a:rPr>
              <a:t>. </a:t>
            </a:r>
            <a:r>
              <a:rPr lang="en-CA" dirty="0" err="1">
                <a:solidFill>
                  <a:schemeClr val="tx1">
                    <a:lumMod val="75000"/>
                    <a:lumOff val="25000"/>
                  </a:schemeClr>
                </a:solidFill>
              </a:rPr>
              <a:t>Mauris</a:t>
            </a:r>
            <a:r>
              <a:rPr lang="en-CA" dirty="0">
                <a:solidFill>
                  <a:schemeClr val="tx1">
                    <a:lumMod val="75000"/>
                    <a:lumOff val="25000"/>
                  </a:schemeClr>
                </a:solidFill>
              </a:rPr>
              <a:t> </a:t>
            </a:r>
            <a:r>
              <a:rPr lang="en-CA" dirty="0" err="1">
                <a:solidFill>
                  <a:schemeClr val="tx1">
                    <a:lumMod val="75000"/>
                    <a:lumOff val="25000"/>
                  </a:schemeClr>
                </a:solidFill>
              </a:rPr>
              <a:t>consecte</a:t>
            </a:r>
            <a:endParaRPr lang="en-CA" dirty="0">
              <a:solidFill>
                <a:schemeClr val="tx1">
                  <a:lumMod val="75000"/>
                  <a:lumOff val="25000"/>
                </a:schemeClr>
              </a:solidFill>
            </a:endParaRPr>
          </a:p>
        </p:txBody>
      </p:sp>
      <p:sp>
        <p:nvSpPr>
          <p:cNvPr id="9" name="Text Placeholder 12">
            <a:extLst>
              <a:ext uri="{FF2B5EF4-FFF2-40B4-BE49-F238E27FC236}">
                <a16:creationId xmlns:a16="http://schemas.microsoft.com/office/drawing/2014/main" id="{789BA245-6C05-C148-9B78-709A7B657E5E}"/>
              </a:ext>
            </a:extLst>
          </p:cNvPr>
          <p:cNvSpPr>
            <a:spLocks noGrp="1"/>
          </p:cNvSpPr>
          <p:nvPr>
            <p:ph type="body" sz="quarter" idx="15" hasCustomPrompt="1"/>
          </p:nvPr>
        </p:nvSpPr>
        <p:spPr>
          <a:xfrm>
            <a:off x="4460487" y="4077727"/>
            <a:ext cx="5216250" cy="1836747"/>
          </a:xfrm>
        </p:spPr>
        <p:txBody>
          <a:bodyPr>
            <a:noAutofit/>
          </a:bodyPr>
          <a:lstStyle>
            <a:lvl1pPr>
              <a:defRPr sz="1400">
                <a:solidFill>
                  <a:schemeClr val="tx1">
                    <a:lumMod val="75000"/>
                    <a:lumOff val="25000"/>
                  </a:schemeClr>
                </a:solidFill>
              </a:defRPr>
            </a:lvl1pPr>
            <a:lvl2pPr>
              <a:defRPr sz="1400"/>
            </a:lvl2pPr>
            <a:lvl3pPr>
              <a:defRPr sz="1400"/>
            </a:lvl3pPr>
            <a:lvl4pPr>
              <a:defRPr sz="1400"/>
            </a:lvl4pPr>
            <a:lvl5pPr>
              <a:defRPr sz="1400"/>
            </a:lvl5pPr>
          </a:lstStyle>
          <a:p>
            <a:r>
              <a:rPr lang="en-CA" sz="1400" dirty="0">
                <a:solidFill>
                  <a:schemeClr val="tx1">
                    <a:lumMod val="75000"/>
                    <a:lumOff val="25000"/>
                  </a:schemeClr>
                </a:solidFill>
              </a:rPr>
              <a:t>Lorem ipsum dolor sit </a:t>
            </a:r>
            <a:r>
              <a:rPr lang="en-CA" sz="1400" dirty="0" err="1">
                <a:solidFill>
                  <a:schemeClr val="tx1">
                    <a:lumMod val="75000"/>
                    <a:lumOff val="25000"/>
                  </a:schemeClr>
                </a:solidFill>
              </a:rPr>
              <a:t>amet</a:t>
            </a:r>
            <a:r>
              <a:rPr lang="en-CA" sz="1400" dirty="0">
                <a:solidFill>
                  <a:schemeClr val="tx1">
                    <a:lumMod val="75000"/>
                    <a:lumOff val="25000"/>
                  </a:schemeClr>
                </a:solidFill>
              </a:rPr>
              <a:t>, </a:t>
            </a:r>
            <a:r>
              <a:rPr lang="en-CA" sz="1400" dirty="0" err="1">
                <a:solidFill>
                  <a:schemeClr val="tx1">
                    <a:lumMod val="75000"/>
                    <a:lumOff val="25000"/>
                  </a:schemeClr>
                </a:solidFill>
              </a:rPr>
              <a:t>consectetur</a:t>
            </a:r>
            <a:r>
              <a:rPr lang="en-CA" sz="1400" dirty="0">
                <a:solidFill>
                  <a:schemeClr val="tx1">
                    <a:lumMod val="75000"/>
                    <a:lumOff val="25000"/>
                  </a:schemeClr>
                </a:solidFill>
              </a:rPr>
              <a:t> </a:t>
            </a:r>
            <a:r>
              <a:rPr lang="en-CA" sz="1400" dirty="0" err="1">
                <a:solidFill>
                  <a:schemeClr val="tx1">
                    <a:lumMod val="75000"/>
                    <a:lumOff val="25000"/>
                  </a:schemeClr>
                </a:solidFill>
              </a:rPr>
              <a:t>adipiscing</a:t>
            </a:r>
            <a:r>
              <a:rPr lang="en-CA" sz="1400" dirty="0">
                <a:solidFill>
                  <a:schemeClr val="tx1">
                    <a:lumMod val="75000"/>
                    <a:lumOff val="25000"/>
                  </a:schemeClr>
                </a:solidFill>
              </a:rPr>
              <a:t> </a:t>
            </a:r>
            <a:r>
              <a:rPr lang="en-CA" sz="1400" dirty="0" err="1">
                <a:solidFill>
                  <a:schemeClr val="tx1">
                    <a:lumMod val="75000"/>
                    <a:lumOff val="25000"/>
                  </a:schemeClr>
                </a:solidFill>
              </a:rPr>
              <a:t>elit</a:t>
            </a:r>
            <a:r>
              <a:rPr lang="en-CA" sz="1400" dirty="0">
                <a:solidFill>
                  <a:schemeClr val="tx1">
                    <a:lumMod val="75000"/>
                    <a:lumOff val="25000"/>
                  </a:schemeClr>
                </a:solidFill>
              </a:rPr>
              <a:t>. </a:t>
            </a:r>
            <a:r>
              <a:rPr lang="en-CA" sz="1400" dirty="0" err="1">
                <a:solidFill>
                  <a:schemeClr val="tx1">
                    <a:lumMod val="75000"/>
                    <a:lumOff val="25000"/>
                  </a:schemeClr>
                </a:solidFill>
              </a:rPr>
              <a:t>Mauris</a:t>
            </a:r>
            <a:r>
              <a:rPr lang="en-CA" sz="1400" dirty="0">
                <a:solidFill>
                  <a:schemeClr val="tx1">
                    <a:lumMod val="75000"/>
                    <a:lumOff val="25000"/>
                  </a:schemeClr>
                </a:solidFill>
              </a:rPr>
              <a:t> </a:t>
            </a:r>
            <a:r>
              <a:rPr lang="en-CA" sz="1400" dirty="0" err="1">
                <a:solidFill>
                  <a:schemeClr val="tx1">
                    <a:lumMod val="75000"/>
                    <a:lumOff val="25000"/>
                  </a:schemeClr>
                </a:solidFill>
              </a:rPr>
              <a:t>consectetur</a:t>
            </a:r>
            <a:r>
              <a:rPr lang="en-CA" sz="1400" dirty="0">
                <a:solidFill>
                  <a:schemeClr val="tx1">
                    <a:lumMod val="75000"/>
                    <a:lumOff val="25000"/>
                  </a:schemeClr>
                </a:solidFill>
              </a:rPr>
              <a:t>, </a:t>
            </a:r>
            <a:r>
              <a:rPr lang="en-CA" sz="1400" dirty="0" err="1">
                <a:solidFill>
                  <a:schemeClr val="tx1">
                    <a:lumMod val="75000"/>
                    <a:lumOff val="25000"/>
                  </a:schemeClr>
                </a:solidFill>
              </a:rPr>
              <a:t>quam</a:t>
            </a:r>
            <a:r>
              <a:rPr lang="en-CA" sz="1400" dirty="0">
                <a:solidFill>
                  <a:schemeClr val="tx1">
                    <a:lumMod val="75000"/>
                    <a:lumOff val="25000"/>
                  </a:schemeClr>
                </a:solidFill>
              </a:rPr>
              <a:t> at </a:t>
            </a:r>
            <a:r>
              <a:rPr lang="en-CA" sz="1400" dirty="0" err="1">
                <a:solidFill>
                  <a:schemeClr val="tx1">
                    <a:lumMod val="75000"/>
                    <a:lumOff val="25000"/>
                  </a:schemeClr>
                </a:solidFill>
              </a:rPr>
              <a:t>sagittis</a:t>
            </a:r>
            <a:r>
              <a:rPr lang="en-CA" sz="1400" dirty="0">
                <a:solidFill>
                  <a:schemeClr val="tx1">
                    <a:lumMod val="75000"/>
                    <a:lumOff val="25000"/>
                  </a:schemeClr>
                </a:solidFill>
              </a:rPr>
              <a:t> </a:t>
            </a:r>
            <a:r>
              <a:rPr lang="en-CA" sz="1400" dirty="0" err="1">
                <a:solidFill>
                  <a:schemeClr val="tx1">
                    <a:lumMod val="75000"/>
                    <a:lumOff val="25000"/>
                  </a:schemeClr>
                </a:solidFill>
              </a:rPr>
              <a:t>malesuada</a:t>
            </a:r>
            <a:r>
              <a:rPr lang="en-CA" sz="1400" dirty="0">
                <a:solidFill>
                  <a:schemeClr val="tx1">
                    <a:lumMod val="75000"/>
                    <a:lumOff val="25000"/>
                  </a:schemeClr>
                </a:solidFill>
              </a:rPr>
              <a:t>, ex </a:t>
            </a:r>
            <a:r>
              <a:rPr lang="en-CA" sz="1400" dirty="0" err="1">
                <a:solidFill>
                  <a:schemeClr val="tx1">
                    <a:lumMod val="75000"/>
                    <a:lumOff val="25000"/>
                  </a:schemeClr>
                </a:solidFill>
              </a:rPr>
              <a:t>justo</a:t>
            </a:r>
            <a:r>
              <a:rPr lang="en-CA" sz="1400" dirty="0">
                <a:solidFill>
                  <a:schemeClr val="tx1">
                    <a:lumMod val="75000"/>
                    <a:lumOff val="25000"/>
                  </a:schemeClr>
                </a:solidFill>
              </a:rPr>
              <a:t> </a:t>
            </a:r>
            <a:r>
              <a:rPr lang="en-CA" sz="1400" dirty="0" err="1">
                <a:solidFill>
                  <a:schemeClr val="tx1">
                    <a:lumMod val="75000"/>
                    <a:lumOff val="25000"/>
                  </a:schemeClr>
                </a:solidFill>
              </a:rPr>
              <a:t>luctus</a:t>
            </a:r>
            <a:r>
              <a:rPr lang="en-CA" sz="1400" dirty="0">
                <a:solidFill>
                  <a:schemeClr val="tx1">
                    <a:lumMod val="75000"/>
                    <a:lumOff val="25000"/>
                  </a:schemeClr>
                </a:solidFill>
              </a:rPr>
              <a:t> </a:t>
            </a:r>
            <a:r>
              <a:rPr lang="en-CA" sz="1400" dirty="0" err="1">
                <a:solidFill>
                  <a:schemeClr val="tx1">
                    <a:lumMod val="75000"/>
                    <a:lumOff val="25000"/>
                  </a:schemeClr>
                </a:solidFill>
              </a:rPr>
              <a:t>arcu</a:t>
            </a:r>
            <a:r>
              <a:rPr lang="en-CA" sz="1400" dirty="0">
                <a:solidFill>
                  <a:schemeClr val="tx1">
                    <a:lumMod val="75000"/>
                    <a:lumOff val="25000"/>
                  </a:schemeClr>
                </a:solidFill>
              </a:rPr>
              <a:t>, vitae </a:t>
            </a:r>
            <a:r>
              <a:rPr lang="en-CA" sz="1400" dirty="0" err="1">
                <a:solidFill>
                  <a:schemeClr val="tx1">
                    <a:lumMod val="75000"/>
                    <a:lumOff val="25000"/>
                  </a:schemeClr>
                </a:solidFill>
              </a:rPr>
              <a:t>tempor</a:t>
            </a:r>
            <a:r>
              <a:rPr lang="en-CA" sz="1400" dirty="0">
                <a:solidFill>
                  <a:schemeClr val="tx1">
                    <a:lumMod val="75000"/>
                    <a:lumOff val="25000"/>
                  </a:schemeClr>
                </a:solidFill>
              </a:rPr>
              <a:t> </a:t>
            </a:r>
            <a:r>
              <a:rPr lang="en-CA" sz="1400" dirty="0" err="1">
                <a:solidFill>
                  <a:schemeClr val="tx1">
                    <a:lumMod val="75000"/>
                    <a:lumOff val="25000"/>
                  </a:schemeClr>
                </a:solidFill>
              </a:rPr>
              <a:t>risus</a:t>
            </a:r>
            <a:r>
              <a:rPr lang="en-CA" sz="1400" dirty="0">
                <a:solidFill>
                  <a:schemeClr val="tx1">
                    <a:lumMod val="75000"/>
                    <a:lumOff val="25000"/>
                  </a:schemeClr>
                </a:solidFill>
              </a:rPr>
              <a:t> </a:t>
            </a:r>
            <a:r>
              <a:rPr lang="en-CA" sz="1400" dirty="0" err="1">
                <a:solidFill>
                  <a:schemeClr val="tx1">
                    <a:lumMod val="75000"/>
                    <a:lumOff val="25000"/>
                  </a:schemeClr>
                </a:solidFill>
              </a:rPr>
              <a:t>odio</a:t>
            </a:r>
            <a:r>
              <a:rPr lang="en-CA" sz="1400" dirty="0">
                <a:solidFill>
                  <a:schemeClr val="tx1">
                    <a:lumMod val="75000"/>
                    <a:lumOff val="25000"/>
                  </a:schemeClr>
                </a:solidFill>
              </a:rPr>
              <a:t> </a:t>
            </a:r>
            <a:r>
              <a:rPr lang="en-CA" sz="1400" dirty="0" err="1">
                <a:solidFill>
                  <a:schemeClr val="tx1">
                    <a:lumMod val="75000"/>
                    <a:lumOff val="25000"/>
                  </a:schemeClr>
                </a:solidFill>
              </a:rPr>
              <a:t>eu</a:t>
            </a:r>
            <a:r>
              <a:rPr lang="en-CA" sz="1400" dirty="0">
                <a:solidFill>
                  <a:schemeClr val="tx1">
                    <a:lumMod val="75000"/>
                    <a:lumOff val="25000"/>
                  </a:schemeClr>
                </a:solidFill>
              </a:rPr>
              <a:t> ipsum. </a:t>
            </a:r>
            <a:r>
              <a:rPr lang="en-CA" sz="1400" dirty="0" err="1">
                <a:solidFill>
                  <a:schemeClr val="tx1">
                    <a:lumMod val="75000"/>
                    <a:lumOff val="25000"/>
                  </a:schemeClr>
                </a:solidFill>
              </a:rPr>
              <a:t>Phasellus</a:t>
            </a:r>
            <a:r>
              <a:rPr lang="en-CA" sz="1400" dirty="0">
                <a:solidFill>
                  <a:schemeClr val="tx1">
                    <a:lumMod val="75000"/>
                    <a:lumOff val="25000"/>
                  </a:schemeClr>
                </a:solidFill>
              </a:rPr>
              <a:t> </a:t>
            </a:r>
            <a:r>
              <a:rPr lang="en-CA" sz="1400" dirty="0" err="1">
                <a:solidFill>
                  <a:schemeClr val="tx1">
                    <a:lumMod val="75000"/>
                    <a:lumOff val="25000"/>
                  </a:schemeClr>
                </a:solidFill>
              </a:rPr>
              <a:t>mauris</a:t>
            </a:r>
            <a:r>
              <a:rPr lang="en-CA" sz="1400" dirty="0">
                <a:solidFill>
                  <a:schemeClr val="tx1">
                    <a:lumMod val="75000"/>
                    <a:lumOff val="25000"/>
                  </a:schemeClr>
                </a:solidFill>
              </a:rPr>
              <a:t> </a:t>
            </a:r>
            <a:r>
              <a:rPr lang="en-CA" sz="1400" dirty="0" err="1">
                <a:solidFill>
                  <a:schemeClr val="tx1">
                    <a:lumMod val="75000"/>
                    <a:lumOff val="25000"/>
                  </a:schemeClr>
                </a:solidFill>
              </a:rPr>
              <a:t>tortor</a:t>
            </a:r>
            <a:r>
              <a:rPr lang="en-CA" sz="1400" dirty="0">
                <a:solidFill>
                  <a:schemeClr val="tx1">
                    <a:lumMod val="75000"/>
                    <a:lumOff val="25000"/>
                  </a:schemeClr>
                </a:solidFill>
              </a:rPr>
              <a:t>, </a:t>
            </a:r>
            <a:r>
              <a:rPr lang="en-CA" sz="1400" dirty="0" err="1">
                <a:solidFill>
                  <a:schemeClr val="tx1">
                    <a:lumMod val="75000"/>
                    <a:lumOff val="25000"/>
                  </a:schemeClr>
                </a:solidFill>
              </a:rPr>
              <a:t>lobortis</a:t>
            </a:r>
            <a:r>
              <a:rPr lang="en-CA" sz="1400" dirty="0">
                <a:solidFill>
                  <a:schemeClr val="tx1">
                    <a:lumMod val="75000"/>
                    <a:lumOff val="25000"/>
                  </a:schemeClr>
                </a:solidFill>
              </a:rPr>
              <a:t> sit </a:t>
            </a:r>
            <a:r>
              <a:rPr lang="en-CA" sz="1400" dirty="0" err="1">
                <a:solidFill>
                  <a:schemeClr val="tx1">
                    <a:lumMod val="75000"/>
                    <a:lumOff val="25000"/>
                  </a:schemeClr>
                </a:solidFill>
              </a:rPr>
              <a:t>amet</a:t>
            </a:r>
            <a:r>
              <a:rPr lang="en-CA" sz="1400" dirty="0">
                <a:solidFill>
                  <a:schemeClr val="tx1">
                    <a:lumMod val="75000"/>
                    <a:lumOff val="25000"/>
                  </a:schemeClr>
                </a:solidFill>
              </a:rPr>
              <a:t> ex </a:t>
            </a:r>
            <a:r>
              <a:rPr lang="en-CA" sz="1400" dirty="0" err="1">
                <a:solidFill>
                  <a:schemeClr val="tx1">
                    <a:lumMod val="75000"/>
                    <a:lumOff val="25000"/>
                  </a:schemeClr>
                </a:solidFill>
              </a:rPr>
              <a:t>eu</a:t>
            </a:r>
            <a:r>
              <a:rPr lang="en-CA" sz="1400" dirty="0">
                <a:solidFill>
                  <a:schemeClr val="tx1">
                    <a:lumMod val="75000"/>
                    <a:lumOff val="25000"/>
                  </a:schemeClr>
                </a:solidFill>
              </a:rPr>
              <a:t>, dictum </a:t>
            </a:r>
            <a:r>
              <a:rPr lang="en-CA" sz="1400" dirty="0" err="1">
                <a:solidFill>
                  <a:schemeClr val="tx1">
                    <a:lumMod val="75000"/>
                    <a:lumOff val="25000"/>
                  </a:schemeClr>
                </a:solidFill>
              </a:rPr>
              <a:t>venenatis</a:t>
            </a:r>
            <a:r>
              <a:rPr lang="en-CA" sz="1400" dirty="0">
                <a:solidFill>
                  <a:schemeClr val="tx1">
                    <a:lumMod val="75000"/>
                    <a:lumOff val="25000"/>
                  </a:schemeClr>
                </a:solidFill>
              </a:rPr>
              <a:t> libero. </a:t>
            </a:r>
            <a:r>
              <a:rPr lang="en-CA" sz="1400" dirty="0" err="1">
                <a:solidFill>
                  <a:schemeClr val="tx1">
                    <a:lumMod val="75000"/>
                    <a:lumOff val="25000"/>
                  </a:schemeClr>
                </a:solidFill>
              </a:rPr>
              <a:t>Mauris</a:t>
            </a:r>
            <a:r>
              <a:rPr lang="en-CA" sz="1400" dirty="0">
                <a:solidFill>
                  <a:schemeClr val="tx1">
                    <a:lumMod val="75000"/>
                    <a:lumOff val="25000"/>
                  </a:schemeClr>
                </a:solidFill>
              </a:rPr>
              <a:t> </a:t>
            </a:r>
            <a:r>
              <a:rPr lang="en-CA" sz="1400" dirty="0" err="1">
                <a:solidFill>
                  <a:schemeClr val="tx1">
                    <a:lumMod val="75000"/>
                    <a:lumOff val="25000"/>
                  </a:schemeClr>
                </a:solidFill>
              </a:rPr>
              <a:t>risus</a:t>
            </a:r>
            <a:r>
              <a:rPr lang="en-CA" sz="1400" dirty="0">
                <a:solidFill>
                  <a:schemeClr val="tx1">
                    <a:lumMod val="75000"/>
                    <a:lumOff val="25000"/>
                  </a:schemeClr>
                </a:solidFill>
              </a:rPr>
              <a:t> </a:t>
            </a:r>
            <a:r>
              <a:rPr lang="en-CA" sz="1400" dirty="0" err="1">
                <a:solidFill>
                  <a:schemeClr val="tx1">
                    <a:lumMod val="75000"/>
                    <a:lumOff val="25000"/>
                  </a:schemeClr>
                </a:solidFill>
              </a:rPr>
              <a:t>velit</a:t>
            </a:r>
            <a:r>
              <a:rPr lang="en-CA" sz="1400" dirty="0">
                <a:solidFill>
                  <a:schemeClr val="tx1">
                    <a:lumMod val="75000"/>
                    <a:lumOff val="25000"/>
                  </a:schemeClr>
                </a:solidFill>
              </a:rPr>
              <a:t>, </a:t>
            </a:r>
            <a:r>
              <a:rPr lang="en-CA" sz="1400" dirty="0" err="1">
                <a:solidFill>
                  <a:schemeClr val="tx1">
                    <a:lumMod val="75000"/>
                    <a:lumOff val="25000"/>
                  </a:schemeClr>
                </a:solidFill>
              </a:rPr>
              <a:t>bibendum</a:t>
            </a:r>
            <a:r>
              <a:rPr lang="en-CA" sz="1400" dirty="0">
                <a:solidFill>
                  <a:schemeClr val="tx1">
                    <a:lumMod val="75000"/>
                    <a:lumOff val="25000"/>
                  </a:schemeClr>
                </a:solidFill>
              </a:rPr>
              <a:t> in </a:t>
            </a:r>
            <a:r>
              <a:rPr lang="en-CA" sz="1400" dirty="0" err="1">
                <a:solidFill>
                  <a:schemeClr val="tx1">
                    <a:lumMod val="75000"/>
                    <a:lumOff val="25000"/>
                  </a:schemeClr>
                </a:solidFill>
              </a:rPr>
              <a:t>rhoncus</a:t>
            </a:r>
            <a:r>
              <a:rPr lang="en-CA" sz="1400" dirty="0">
                <a:solidFill>
                  <a:schemeClr val="tx1">
                    <a:lumMod val="75000"/>
                    <a:lumOff val="25000"/>
                  </a:schemeClr>
                </a:solidFill>
              </a:rPr>
              <a:t> sit </a:t>
            </a:r>
            <a:r>
              <a:rPr lang="en-CA" sz="1400" dirty="0" err="1">
                <a:solidFill>
                  <a:schemeClr val="tx1">
                    <a:lumMod val="75000"/>
                    <a:lumOff val="25000"/>
                  </a:schemeClr>
                </a:solidFill>
              </a:rPr>
              <a:t>amet</a:t>
            </a:r>
            <a:r>
              <a:rPr lang="en-CA" sz="1400" dirty="0">
                <a:solidFill>
                  <a:schemeClr val="tx1">
                    <a:lumMod val="75000"/>
                    <a:lumOff val="25000"/>
                  </a:schemeClr>
                </a:solidFill>
              </a:rPr>
              <a:t>, </a:t>
            </a:r>
            <a:r>
              <a:rPr lang="en-CA" sz="1400" dirty="0" err="1">
                <a:solidFill>
                  <a:schemeClr val="tx1">
                    <a:lumMod val="75000"/>
                    <a:lumOff val="25000"/>
                  </a:schemeClr>
                </a:solidFill>
              </a:rPr>
              <a:t>rhoncus</a:t>
            </a:r>
            <a:r>
              <a:rPr lang="en-CA" sz="1400" dirty="0">
                <a:solidFill>
                  <a:schemeClr val="tx1">
                    <a:lumMod val="75000"/>
                    <a:lumOff val="25000"/>
                  </a:schemeClr>
                </a:solidFill>
              </a:rPr>
              <a:t> vel sem. </a:t>
            </a:r>
          </a:p>
        </p:txBody>
      </p:sp>
    </p:spTree>
    <p:extLst>
      <p:ext uri="{BB962C8B-B14F-4D97-AF65-F5344CB8AC3E}">
        <p14:creationId xmlns:p14="http://schemas.microsoft.com/office/powerpoint/2010/main" val="30910911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Image text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7C0C141-58EA-4330-8ECC-FC39D3D81214}"/>
              </a:ext>
            </a:extLst>
          </p:cNvPr>
          <p:cNvSpPr>
            <a:spLocks noGrp="1"/>
          </p:cNvSpPr>
          <p:nvPr>
            <p:ph type="pic" sz="quarter" idx="13"/>
          </p:nvPr>
        </p:nvSpPr>
        <p:spPr>
          <a:xfrm>
            <a:off x="4460488" y="0"/>
            <a:ext cx="7731512" cy="3429000"/>
          </a:xfrm>
        </p:spPr>
        <p:txBody>
          <a:bodyPr/>
          <a:lstStyle/>
          <a:p>
            <a:r>
              <a:rPr lang="en-US"/>
              <a:t>Click icon to add picture</a:t>
            </a:r>
            <a:endParaRPr lang="en-CA"/>
          </a:p>
        </p:txBody>
      </p:sp>
      <p:sp>
        <p:nvSpPr>
          <p:cNvPr id="3" name="Rectangle 2">
            <a:extLst>
              <a:ext uri="{FF2B5EF4-FFF2-40B4-BE49-F238E27FC236}">
                <a16:creationId xmlns:a16="http://schemas.microsoft.com/office/drawing/2014/main" id="{4E0640F8-1B6D-4921-96BD-A92A8162372A}"/>
              </a:ext>
            </a:extLst>
          </p:cNvPr>
          <p:cNvSpPr/>
          <p:nvPr/>
        </p:nvSpPr>
        <p:spPr>
          <a:xfrm>
            <a:off x="9676737" y="3429000"/>
            <a:ext cx="2515263" cy="327199"/>
          </a:xfrm>
          <a:prstGeom prst="rect">
            <a:avLst/>
          </a:prstGeom>
          <a:solidFill>
            <a:srgbClr val="387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3">
            <a:extLst>
              <a:ext uri="{FF2B5EF4-FFF2-40B4-BE49-F238E27FC236}">
                <a16:creationId xmlns:a16="http://schemas.microsoft.com/office/drawing/2014/main" id="{2857EB0E-392A-4B29-8B9B-431A30290EB7}"/>
              </a:ext>
            </a:extLst>
          </p:cNvPr>
          <p:cNvSpPr/>
          <p:nvPr/>
        </p:nvSpPr>
        <p:spPr>
          <a:xfrm>
            <a:off x="0" y="0"/>
            <a:ext cx="393290" cy="2235200"/>
          </a:xfrm>
          <a:prstGeom prst="rect">
            <a:avLst/>
          </a:prstGeom>
          <a:solidFill>
            <a:srgbClr val="387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Graphic 4">
            <a:extLst>
              <a:ext uri="{FF2B5EF4-FFF2-40B4-BE49-F238E27FC236}">
                <a16:creationId xmlns:a16="http://schemas.microsoft.com/office/drawing/2014/main" id="{448E559B-790D-41CB-A429-E4B7030EBE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32051" y="6215878"/>
            <a:ext cx="1571052" cy="537111"/>
          </a:xfrm>
          <a:prstGeom prst="rect">
            <a:avLst/>
          </a:prstGeom>
        </p:spPr>
      </p:pic>
      <p:sp>
        <p:nvSpPr>
          <p:cNvPr id="6" name="Title 1">
            <a:extLst>
              <a:ext uri="{FF2B5EF4-FFF2-40B4-BE49-F238E27FC236}">
                <a16:creationId xmlns:a16="http://schemas.microsoft.com/office/drawing/2014/main" id="{3EBECCF8-324D-E24C-B442-50F537D20FEC}"/>
              </a:ext>
            </a:extLst>
          </p:cNvPr>
          <p:cNvSpPr>
            <a:spLocks noGrp="1"/>
          </p:cNvSpPr>
          <p:nvPr>
            <p:ph type="title" hasCustomPrompt="1"/>
          </p:nvPr>
        </p:nvSpPr>
        <p:spPr>
          <a:xfrm>
            <a:off x="904905" y="1469426"/>
            <a:ext cx="3178580" cy="1325563"/>
          </a:xfrm>
        </p:spPr>
        <p:txBody>
          <a:bodyPr>
            <a:normAutofit/>
          </a:bodyPr>
          <a:lstStyle>
            <a:lvl1pPr>
              <a:defRPr sz="2800" b="1">
                <a:solidFill>
                  <a:srgbClr val="387C2C"/>
                </a:solidFill>
              </a:defRPr>
            </a:lvl1pPr>
          </a:lstStyle>
          <a:p>
            <a:r>
              <a:rPr lang="en-US" dirty="0"/>
              <a:t>Slide Title</a:t>
            </a:r>
          </a:p>
        </p:txBody>
      </p:sp>
      <p:sp>
        <p:nvSpPr>
          <p:cNvPr id="8" name="Text Placeholder 10">
            <a:extLst>
              <a:ext uri="{FF2B5EF4-FFF2-40B4-BE49-F238E27FC236}">
                <a16:creationId xmlns:a16="http://schemas.microsoft.com/office/drawing/2014/main" id="{BCE44A86-26B4-5E47-8DFB-0ADC676CD7A0}"/>
              </a:ext>
            </a:extLst>
          </p:cNvPr>
          <p:cNvSpPr>
            <a:spLocks noGrp="1"/>
          </p:cNvSpPr>
          <p:nvPr>
            <p:ph type="body" sz="quarter" idx="14" hasCustomPrompt="1"/>
          </p:nvPr>
        </p:nvSpPr>
        <p:spPr>
          <a:xfrm>
            <a:off x="904903" y="4063012"/>
            <a:ext cx="3178581" cy="1836747"/>
          </a:xfrm>
        </p:spPr>
        <p:txBody>
          <a:bodyPr>
            <a:normAutofit/>
          </a:bodyPr>
          <a:lstStyle>
            <a:lvl1pPr>
              <a:defRPr sz="1800">
                <a:solidFill>
                  <a:schemeClr val="tx1">
                    <a:lumMod val="75000"/>
                    <a:lumOff val="25000"/>
                  </a:schemeClr>
                </a:solidFill>
              </a:defRPr>
            </a:lvl1pPr>
            <a:lvl2pPr>
              <a:defRPr sz="1800"/>
            </a:lvl2pPr>
            <a:lvl3pPr>
              <a:defRPr sz="1800"/>
            </a:lvl3pPr>
            <a:lvl4pPr>
              <a:defRPr sz="1800"/>
            </a:lvl4pPr>
            <a:lvl5pPr>
              <a:defRPr sz="1800"/>
            </a:lvl5pPr>
          </a:lstStyle>
          <a:p>
            <a:r>
              <a:rPr lang="en-CA" dirty="0">
                <a:solidFill>
                  <a:schemeClr val="tx1">
                    <a:lumMod val="75000"/>
                    <a:lumOff val="25000"/>
                  </a:schemeClr>
                </a:solidFill>
              </a:rPr>
              <a:t>Lorem ipsum dolor sit </a:t>
            </a:r>
            <a:r>
              <a:rPr lang="en-CA" dirty="0" err="1">
                <a:solidFill>
                  <a:schemeClr val="tx1">
                    <a:lumMod val="75000"/>
                    <a:lumOff val="25000"/>
                  </a:schemeClr>
                </a:solidFill>
              </a:rPr>
              <a:t>amet</a:t>
            </a:r>
            <a:r>
              <a:rPr lang="en-CA" dirty="0">
                <a:solidFill>
                  <a:schemeClr val="tx1">
                    <a:lumMod val="75000"/>
                    <a:lumOff val="25000"/>
                  </a:schemeClr>
                </a:solidFill>
              </a:rPr>
              <a:t>, </a:t>
            </a:r>
            <a:r>
              <a:rPr lang="en-CA" dirty="0" err="1">
                <a:solidFill>
                  <a:schemeClr val="tx1">
                    <a:lumMod val="75000"/>
                    <a:lumOff val="25000"/>
                  </a:schemeClr>
                </a:solidFill>
              </a:rPr>
              <a:t>consectetur</a:t>
            </a:r>
            <a:r>
              <a:rPr lang="en-CA" dirty="0">
                <a:solidFill>
                  <a:schemeClr val="tx1">
                    <a:lumMod val="75000"/>
                    <a:lumOff val="25000"/>
                  </a:schemeClr>
                </a:solidFill>
              </a:rPr>
              <a:t> </a:t>
            </a:r>
            <a:r>
              <a:rPr lang="en-CA" dirty="0" err="1">
                <a:solidFill>
                  <a:schemeClr val="tx1">
                    <a:lumMod val="75000"/>
                    <a:lumOff val="25000"/>
                  </a:schemeClr>
                </a:solidFill>
              </a:rPr>
              <a:t>adipiscing</a:t>
            </a:r>
            <a:r>
              <a:rPr lang="en-CA" dirty="0">
                <a:solidFill>
                  <a:schemeClr val="tx1">
                    <a:lumMod val="75000"/>
                    <a:lumOff val="25000"/>
                  </a:schemeClr>
                </a:solidFill>
              </a:rPr>
              <a:t> </a:t>
            </a:r>
            <a:r>
              <a:rPr lang="en-CA" dirty="0" err="1">
                <a:solidFill>
                  <a:schemeClr val="tx1">
                    <a:lumMod val="75000"/>
                    <a:lumOff val="25000"/>
                  </a:schemeClr>
                </a:solidFill>
              </a:rPr>
              <a:t>elit</a:t>
            </a:r>
            <a:r>
              <a:rPr lang="en-CA" dirty="0">
                <a:solidFill>
                  <a:schemeClr val="tx1">
                    <a:lumMod val="75000"/>
                    <a:lumOff val="25000"/>
                  </a:schemeClr>
                </a:solidFill>
              </a:rPr>
              <a:t>. </a:t>
            </a:r>
            <a:r>
              <a:rPr lang="en-CA" dirty="0" err="1">
                <a:solidFill>
                  <a:schemeClr val="tx1">
                    <a:lumMod val="75000"/>
                    <a:lumOff val="25000"/>
                  </a:schemeClr>
                </a:solidFill>
              </a:rPr>
              <a:t>Mauris</a:t>
            </a:r>
            <a:r>
              <a:rPr lang="en-CA" dirty="0">
                <a:solidFill>
                  <a:schemeClr val="tx1">
                    <a:lumMod val="75000"/>
                    <a:lumOff val="25000"/>
                  </a:schemeClr>
                </a:solidFill>
              </a:rPr>
              <a:t> </a:t>
            </a:r>
            <a:r>
              <a:rPr lang="en-CA" dirty="0" err="1">
                <a:solidFill>
                  <a:schemeClr val="tx1">
                    <a:lumMod val="75000"/>
                    <a:lumOff val="25000"/>
                  </a:schemeClr>
                </a:solidFill>
              </a:rPr>
              <a:t>consecte</a:t>
            </a:r>
            <a:endParaRPr lang="en-CA" dirty="0">
              <a:solidFill>
                <a:schemeClr val="tx1">
                  <a:lumMod val="75000"/>
                  <a:lumOff val="25000"/>
                </a:schemeClr>
              </a:solidFill>
            </a:endParaRPr>
          </a:p>
        </p:txBody>
      </p:sp>
      <p:sp>
        <p:nvSpPr>
          <p:cNvPr id="9" name="Text Placeholder 12">
            <a:extLst>
              <a:ext uri="{FF2B5EF4-FFF2-40B4-BE49-F238E27FC236}">
                <a16:creationId xmlns:a16="http://schemas.microsoft.com/office/drawing/2014/main" id="{7E309083-19FA-CF4C-8022-8E6D2C21E449}"/>
              </a:ext>
            </a:extLst>
          </p:cNvPr>
          <p:cNvSpPr>
            <a:spLocks noGrp="1"/>
          </p:cNvSpPr>
          <p:nvPr>
            <p:ph type="body" sz="quarter" idx="15" hasCustomPrompt="1"/>
          </p:nvPr>
        </p:nvSpPr>
        <p:spPr>
          <a:xfrm>
            <a:off x="4460487" y="4077727"/>
            <a:ext cx="5216250" cy="1836747"/>
          </a:xfrm>
        </p:spPr>
        <p:txBody>
          <a:bodyPr>
            <a:noAutofit/>
          </a:bodyPr>
          <a:lstStyle>
            <a:lvl1pPr>
              <a:defRPr sz="1400">
                <a:solidFill>
                  <a:schemeClr val="tx1">
                    <a:lumMod val="75000"/>
                    <a:lumOff val="25000"/>
                  </a:schemeClr>
                </a:solidFill>
              </a:defRPr>
            </a:lvl1pPr>
            <a:lvl2pPr>
              <a:defRPr sz="1400"/>
            </a:lvl2pPr>
            <a:lvl3pPr>
              <a:defRPr sz="1400"/>
            </a:lvl3pPr>
            <a:lvl4pPr>
              <a:defRPr sz="1400"/>
            </a:lvl4pPr>
            <a:lvl5pPr>
              <a:defRPr sz="1400"/>
            </a:lvl5pPr>
          </a:lstStyle>
          <a:p>
            <a:r>
              <a:rPr lang="en-CA" sz="1400" dirty="0">
                <a:solidFill>
                  <a:schemeClr val="tx1">
                    <a:lumMod val="75000"/>
                    <a:lumOff val="25000"/>
                  </a:schemeClr>
                </a:solidFill>
              </a:rPr>
              <a:t>Lorem ipsum dolor sit </a:t>
            </a:r>
            <a:r>
              <a:rPr lang="en-CA" sz="1400" dirty="0" err="1">
                <a:solidFill>
                  <a:schemeClr val="tx1">
                    <a:lumMod val="75000"/>
                    <a:lumOff val="25000"/>
                  </a:schemeClr>
                </a:solidFill>
              </a:rPr>
              <a:t>amet</a:t>
            </a:r>
            <a:r>
              <a:rPr lang="en-CA" sz="1400" dirty="0">
                <a:solidFill>
                  <a:schemeClr val="tx1">
                    <a:lumMod val="75000"/>
                    <a:lumOff val="25000"/>
                  </a:schemeClr>
                </a:solidFill>
              </a:rPr>
              <a:t>, </a:t>
            </a:r>
            <a:r>
              <a:rPr lang="en-CA" sz="1400" dirty="0" err="1">
                <a:solidFill>
                  <a:schemeClr val="tx1">
                    <a:lumMod val="75000"/>
                    <a:lumOff val="25000"/>
                  </a:schemeClr>
                </a:solidFill>
              </a:rPr>
              <a:t>consectetur</a:t>
            </a:r>
            <a:r>
              <a:rPr lang="en-CA" sz="1400" dirty="0">
                <a:solidFill>
                  <a:schemeClr val="tx1">
                    <a:lumMod val="75000"/>
                    <a:lumOff val="25000"/>
                  </a:schemeClr>
                </a:solidFill>
              </a:rPr>
              <a:t> </a:t>
            </a:r>
            <a:r>
              <a:rPr lang="en-CA" sz="1400" dirty="0" err="1">
                <a:solidFill>
                  <a:schemeClr val="tx1">
                    <a:lumMod val="75000"/>
                    <a:lumOff val="25000"/>
                  </a:schemeClr>
                </a:solidFill>
              </a:rPr>
              <a:t>adipiscing</a:t>
            </a:r>
            <a:r>
              <a:rPr lang="en-CA" sz="1400" dirty="0">
                <a:solidFill>
                  <a:schemeClr val="tx1">
                    <a:lumMod val="75000"/>
                    <a:lumOff val="25000"/>
                  </a:schemeClr>
                </a:solidFill>
              </a:rPr>
              <a:t> </a:t>
            </a:r>
            <a:r>
              <a:rPr lang="en-CA" sz="1400" dirty="0" err="1">
                <a:solidFill>
                  <a:schemeClr val="tx1">
                    <a:lumMod val="75000"/>
                    <a:lumOff val="25000"/>
                  </a:schemeClr>
                </a:solidFill>
              </a:rPr>
              <a:t>elit</a:t>
            </a:r>
            <a:r>
              <a:rPr lang="en-CA" sz="1400" dirty="0">
                <a:solidFill>
                  <a:schemeClr val="tx1">
                    <a:lumMod val="75000"/>
                    <a:lumOff val="25000"/>
                  </a:schemeClr>
                </a:solidFill>
              </a:rPr>
              <a:t>. </a:t>
            </a:r>
            <a:r>
              <a:rPr lang="en-CA" sz="1400" dirty="0" err="1">
                <a:solidFill>
                  <a:schemeClr val="tx1">
                    <a:lumMod val="75000"/>
                    <a:lumOff val="25000"/>
                  </a:schemeClr>
                </a:solidFill>
              </a:rPr>
              <a:t>Mauris</a:t>
            </a:r>
            <a:r>
              <a:rPr lang="en-CA" sz="1400" dirty="0">
                <a:solidFill>
                  <a:schemeClr val="tx1">
                    <a:lumMod val="75000"/>
                    <a:lumOff val="25000"/>
                  </a:schemeClr>
                </a:solidFill>
              </a:rPr>
              <a:t> </a:t>
            </a:r>
            <a:r>
              <a:rPr lang="en-CA" sz="1400" dirty="0" err="1">
                <a:solidFill>
                  <a:schemeClr val="tx1">
                    <a:lumMod val="75000"/>
                    <a:lumOff val="25000"/>
                  </a:schemeClr>
                </a:solidFill>
              </a:rPr>
              <a:t>consectetur</a:t>
            </a:r>
            <a:r>
              <a:rPr lang="en-CA" sz="1400" dirty="0">
                <a:solidFill>
                  <a:schemeClr val="tx1">
                    <a:lumMod val="75000"/>
                    <a:lumOff val="25000"/>
                  </a:schemeClr>
                </a:solidFill>
              </a:rPr>
              <a:t>, </a:t>
            </a:r>
            <a:r>
              <a:rPr lang="en-CA" sz="1400" dirty="0" err="1">
                <a:solidFill>
                  <a:schemeClr val="tx1">
                    <a:lumMod val="75000"/>
                    <a:lumOff val="25000"/>
                  </a:schemeClr>
                </a:solidFill>
              </a:rPr>
              <a:t>quam</a:t>
            </a:r>
            <a:r>
              <a:rPr lang="en-CA" sz="1400" dirty="0">
                <a:solidFill>
                  <a:schemeClr val="tx1">
                    <a:lumMod val="75000"/>
                    <a:lumOff val="25000"/>
                  </a:schemeClr>
                </a:solidFill>
              </a:rPr>
              <a:t> at </a:t>
            </a:r>
            <a:r>
              <a:rPr lang="en-CA" sz="1400" dirty="0" err="1">
                <a:solidFill>
                  <a:schemeClr val="tx1">
                    <a:lumMod val="75000"/>
                    <a:lumOff val="25000"/>
                  </a:schemeClr>
                </a:solidFill>
              </a:rPr>
              <a:t>sagittis</a:t>
            </a:r>
            <a:r>
              <a:rPr lang="en-CA" sz="1400" dirty="0">
                <a:solidFill>
                  <a:schemeClr val="tx1">
                    <a:lumMod val="75000"/>
                    <a:lumOff val="25000"/>
                  </a:schemeClr>
                </a:solidFill>
              </a:rPr>
              <a:t> </a:t>
            </a:r>
            <a:r>
              <a:rPr lang="en-CA" sz="1400" dirty="0" err="1">
                <a:solidFill>
                  <a:schemeClr val="tx1">
                    <a:lumMod val="75000"/>
                    <a:lumOff val="25000"/>
                  </a:schemeClr>
                </a:solidFill>
              </a:rPr>
              <a:t>malesuada</a:t>
            </a:r>
            <a:r>
              <a:rPr lang="en-CA" sz="1400" dirty="0">
                <a:solidFill>
                  <a:schemeClr val="tx1">
                    <a:lumMod val="75000"/>
                    <a:lumOff val="25000"/>
                  </a:schemeClr>
                </a:solidFill>
              </a:rPr>
              <a:t>, ex </a:t>
            </a:r>
            <a:r>
              <a:rPr lang="en-CA" sz="1400" dirty="0" err="1">
                <a:solidFill>
                  <a:schemeClr val="tx1">
                    <a:lumMod val="75000"/>
                    <a:lumOff val="25000"/>
                  </a:schemeClr>
                </a:solidFill>
              </a:rPr>
              <a:t>justo</a:t>
            </a:r>
            <a:r>
              <a:rPr lang="en-CA" sz="1400" dirty="0">
                <a:solidFill>
                  <a:schemeClr val="tx1">
                    <a:lumMod val="75000"/>
                    <a:lumOff val="25000"/>
                  </a:schemeClr>
                </a:solidFill>
              </a:rPr>
              <a:t> </a:t>
            </a:r>
            <a:r>
              <a:rPr lang="en-CA" sz="1400" dirty="0" err="1">
                <a:solidFill>
                  <a:schemeClr val="tx1">
                    <a:lumMod val="75000"/>
                    <a:lumOff val="25000"/>
                  </a:schemeClr>
                </a:solidFill>
              </a:rPr>
              <a:t>luctus</a:t>
            </a:r>
            <a:r>
              <a:rPr lang="en-CA" sz="1400" dirty="0">
                <a:solidFill>
                  <a:schemeClr val="tx1">
                    <a:lumMod val="75000"/>
                    <a:lumOff val="25000"/>
                  </a:schemeClr>
                </a:solidFill>
              </a:rPr>
              <a:t> </a:t>
            </a:r>
            <a:r>
              <a:rPr lang="en-CA" sz="1400" dirty="0" err="1">
                <a:solidFill>
                  <a:schemeClr val="tx1">
                    <a:lumMod val="75000"/>
                    <a:lumOff val="25000"/>
                  </a:schemeClr>
                </a:solidFill>
              </a:rPr>
              <a:t>arcu</a:t>
            </a:r>
            <a:r>
              <a:rPr lang="en-CA" sz="1400" dirty="0">
                <a:solidFill>
                  <a:schemeClr val="tx1">
                    <a:lumMod val="75000"/>
                    <a:lumOff val="25000"/>
                  </a:schemeClr>
                </a:solidFill>
              </a:rPr>
              <a:t>, vitae </a:t>
            </a:r>
            <a:r>
              <a:rPr lang="en-CA" sz="1400" dirty="0" err="1">
                <a:solidFill>
                  <a:schemeClr val="tx1">
                    <a:lumMod val="75000"/>
                    <a:lumOff val="25000"/>
                  </a:schemeClr>
                </a:solidFill>
              </a:rPr>
              <a:t>tempor</a:t>
            </a:r>
            <a:r>
              <a:rPr lang="en-CA" sz="1400" dirty="0">
                <a:solidFill>
                  <a:schemeClr val="tx1">
                    <a:lumMod val="75000"/>
                    <a:lumOff val="25000"/>
                  </a:schemeClr>
                </a:solidFill>
              </a:rPr>
              <a:t> </a:t>
            </a:r>
            <a:r>
              <a:rPr lang="en-CA" sz="1400" dirty="0" err="1">
                <a:solidFill>
                  <a:schemeClr val="tx1">
                    <a:lumMod val="75000"/>
                    <a:lumOff val="25000"/>
                  </a:schemeClr>
                </a:solidFill>
              </a:rPr>
              <a:t>risus</a:t>
            </a:r>
            <a:r>
              <a:rPr lang="en-CA" sz="1400" dirty="0">
                <a:solidFill>
                  <a:schemeClr val="tx1">
                    <a:lumMod val="75000"/>
                    <a:lumOff val="25000"/>
                  </a:schemeClr>
                </a:solidFill>
              </a:rPr>
              <a:t> </a:t>
            </a:r>
            <a:r>
              <a:rPr lang="en-CA" sz="1400" dirty="0" err="1">
                <a:solidFill>
                  <a:schemeClr val="tx1">
                    <a:lumMod val="75000"/>
                    <a:lumOff val="25000"/>
                  </a:schemeClr>
                </a:solidFill>
              </a:rPr>
              <a:t>odio</a:t>
            </a:r>
            <a:r>
              <a:rPr lang="en-CA" sz="1400" dirty="0">
                <a:solidFill>
                  <a:schemeClr val="tx1">
                    <a:lumMod val="75000"/>
                    <a:lumOff val="25000"/>
                  </a:schemeClr>
                </a:solidFill>
              </a:rPr>
              <a:t> </a:t>
            </a:r>
            <a:r>
              <a:rPr lang="en-CA" sz="1400" dirty="0" err="1">
                <a:solidFill>
                  <a:schemeClr val="tx1">
                    <a:lumMod val="75000"/>
                    <a:lumOff val="25000"/>
                  </a:schemeClr>
                </a:solidFill>
              </a:rPr>
              <a:t>eu</a:t>
            </a:r>
            <a:r>
              <a:rPr lang="en-CA" sz="1400" dirty="0">
                <a:solidFill>
                  <a:schemeClr val="tx1">
                    <a:lumMod val="75000"/>
                    <a:lumOff val="25000"/>
                  </a:schemeClr>
                </a:solidFill>
              </a:rPr>
              <a:t> ipsum. </a:t>
            </a:r>
            <a:r>
              <a:rPr lang="en-CA" sz="1400" dirty="0" err="1">
                <a:solidFill>
                  <a:schemeClr val="tx1">
                    <a:lumMod val="75000"/>
                    <a:lumOff val="25000"/>
                  </a:schemeClr>
                </a:solidFill>
              </a:rPr>
              <a:t>Phasellus</a:t>
            </a:r>
            <a:r>
              <a:rPr lang="en-CA" sz="1400" dirty="0">
                <a:solidFill>
                  <a:schemeClr val="tx1">
                    <a:lumMod val="75000"/>
                    <a:lumOff val="25000"/>
                  </a:schemeClr>
                </a:solidFill>
              </a:rPr>
              <a:t> </a:t>
            </a:r>
            <a:r>
              <a:rPr lang="en-CA" sz="1400" dirty="0" err="1">
                <a:solidFill>
                  <a:schemeClr val="tx1">
                    <a:lumMod val="75000"/>
                    <a:lumOff val="25000"/>
                  </a:schemeClr>
                </a:solidFill>
              </a:rPr>
              <a:t>mauris</a:t>
            </a:r>
            <a:r>
              <a:rPr lang="en-CA" sz="1400" dirty="0">
                <a:solidFill>
                  <a:schemeClr val="tx1">
                    <a:lumMod val="75000"/>
                    <a:lumOff val="25000"/>
                  </a:schemeClr>
                </a:solidFill>
              </a:rPr>
              <a:t> </a:t>
            </a:r>
            <a:r>
              <a:rPr lang="en-CA" sz="1400" dirty="0" err="1">
                <a:solidFill>
                  <a:schemeClr val="tx1">
                    <a:lumMod val="75000"/>
                    <a:lumOff val="25000"/>
                  </a:schemeClr>
                </a:solidFill>
              </a:rPr>
              <a:t>tortor</a:t>
            </a:r>
            <a:r>
              <a:rPr lang="en-CA" sz="1400" dirty="0">
                <a:solidFill>
                  <a:schemeClr val="tx1">
                    <a:lumMod val="75000"/>
                    <a:lumOff val="25000"/>
                  </a:schemeClr>
                </a:solidFill>
              </a:rPr>
              <a:t>, </a:t>
            </a:r>
            <a:r>
              <a:rPr lang="en-CA" sz="1400" dirty="0" err="1">
                <a:solidFill>
                  <a:schemeClr val="tx1">
                    <a:lumMod val="75000"/>
                    <a:lumOff val="25000"/>
                  </a:schemeClr>
                </a:solidFill>
              </a:rPr>
              <a:t>lobortis</a:t>
            </a:r>
            <a:r>
              <a:rPr lang="en-CA" sz="1400" dirty="0">
                <a:solidFill>
                  <a:schemeClr val="tx1">
                    <a:lumMod val="75000"/>
                    <a:lumOff val="25000"/>
                  </a:schemeClr>
                </a:solidFill>
              </a:rPr>
              <a:t> sit </a:t>
            </a:r>
            <a:r>
              <a:rPr lang="en-CA" sz="1400" dirty="0" err="1">
                <a:solidFill>
                  <a:schemeClr val="tx1">
                    <a:lumMod val="75000"/>
                    <a:lumOff val="25000"/>
                  </a:schemeClr>
                </a:solidFill>
              </a:rPr>
              <a:t>amet</a:t>
            </a:r>
            <a:r>
              <a:rPr lang="en-CA" sz="1400" dirty="0">
                <a:solidFill>
                  <a:schemeClr val="tx1">
                    <a:lumMod val="75000"/>
                    <a:lumOff val="25000"/>
                  </a:schemeClr>
                </a:solidFill>
              </a:rPr>
              <a:t> ex </a:t>
            </a:r>
            <a:r>
              <a:rPr lang="en-CA" sz="1400" dirty="0" err="1">
                <a:solidFill>
                  <a:schemeClr val="tx1">
                    <a:lumMod val="75000"/>
                    <a:lumOff val="25000"/>
                  </a:schemeClr>
                </a:solidFill>
              </a:rPr>
              <a:t>eu</a:t>
            </a:r>
            <a:r>
              <a:rPr lang="en-CA" sz="1400" dirty="0">
                <a:solidFill>
                  <a:schemeClr val="tx1">
                    <a:lumMod val="75000"/>
                    <a:lumOff val="25000"/>
                  </a:schemeClr>
                </a:solidFill>
              </a:rPr>
              <a:t>, dictum </a:t>
            </a:r>
            <a:r>
              <a:rPr lang="en-CA" sz="1400" dirty="0" err="1">
                <a:solidFill>
                  <a:schemeClr val="tx1">
                    <a:lumMod val="75000"/>
                    <a:lumOff val="25000"/>
                  </a:schemeClr>
                </a:solidFill>
              </a:rPr>
              <a:t>venenatis</a:t>
            </a:r>
            <a:r>
              <a:rPr lang="en-CA" sz="1400" dirty="0">
                <a:solidFill>
                  <a:schemeClr val="tx1">
                    <a:lumMod val="75000"/>
                    <a:lumOff val="25000"/>
                  </a:schemeClr>
                </a:solidFill>
              </a:rPr>
              <a:t> libero. </a:t>
            </a:r>
            <a:r>
              <a:rPr lang="en-CA" sz="1400" dirty="0" err="1">
                <a:solidFill>
                  <a:schemeClr val="tx1">
                    <a:lumMod val="75000"/>
                    <a:lumOff val="25000"/>
                  </a:schemeClr>
                </a:solidFill>
              </a:rPr>
              <a:t>Mauris</a:t>
            </a:r>
            <a:r>
              <a:rPr lang="en-CA" sz="1400" dirty="0">
                <a:solidFill>
                  <a:schemeClr val="tx1">
                    <a:lumMod val="75000"/>
                    <a:lumOff val="25000"/>
                  </a:schemeClr>
                </a:solidFill>
              </a:rPr>
              <a:t> </a:t>
            </a:r>
            <a:r>
              <a:rPr lang="en-CA" sz="1400" dirty="0" err="1">
                <a:solidFill>
                  <a:schemeClr val="tx1">
                    <a:lumMod val="75000"/>
                    <a:lumOff val="25000"/>
                  </a:schemeClr>
                </a:solidFill>
              </a:rPr>
              <a:t>risus</a:t>
            </a:r>
            <a:r>
              <a:rPr lang="en-CA" sz="1400" dirty="0">
                <a:solidFill>
                  <a:schemeClr val="tx1">
                    <a:lumMod val="75000"/>
                    <a:lumOff val="25000"/>
                  </a:schemeClr>
                </a:solidFill>
              </a:rPr>
              <a:t> </a:t>
            </a:r>
            <a:r>
              <a:rPr lang="en-CA" sz="1400" dirty="0" err="1">
                <a:solidFill>
                  <a:schemeClr val="tx1">
                    <a:lumMod val="75000"/>
                    <a:lumOff val="25000"/>
                  </a:schemeClr>
                </a:solidFill>
              </a:rPr>
              <a:t>velit</a:t>
            </a:r>
            <a:r>
              <a:rPr lang="en-CA" sz="1400" dirty="0">
                <a:solidFill>
                  <a:schemeClr val="tx1">
                    <a:lumMod val="75000"/>
                    <a:lumOff val="25000"/>
                  </a:schemeClr>
                </a:solidFill>
              </a:rPr>
              <a:t>, </a:t>
            </a:r>
            <a:r>
              <a:rPr lang="en-CA" sz="1400" dirty="0" err="1">
                <a:solidFill>
                  <a:schemeClr val="tx1">
                    <a:lumMod val="75000"/>
                    <a:lumOff val="25000"/>
                  </a:schemeClr>
                </a:solidFill>
              </a:rPr>
              <a:t>bibendum</a:t>
            </a:r>
            <a:r>
              <a:rPr lang="en-CA" sz="1400" dirty="0">
                <a:solidFill>
                  <a:schemeClr val="tx1">
                    <a:lumMod val="75000"/>
                    <a:lumOff val="25000"/>
                  </a:schemeClr>
                </a:solidFill>
              </a:rPr>
              <a:t> in </a:t>
            </a:r>
            <a:r>
              <a:rPr lang="en-CA" sz="1400" dirty="0" err="1">
                <a:solidFill>
                  <a:schemeClr val="tx1">
                    <a:lumMod val="75000"/>
                    <a:lumOff val="25000"/>
                  </a:schemeClr>
                </a:solidFill>
              </a:rPr>
              <a:t>rhoncus</a:t>
            </a:r>
            <a:r>
              <a:rPr lang="en-CA" sz="1400" dirty="0">
                <a:solidFill>
                  <a:schemeClr val="tx1">
                    <a:lumMod val="75000"/>
                    <a:lumOff val="25000"/>
                  </a:schemeClr>
                </a:solidFill>
              </a:rPr>
              <a:t> sit </a:t>
            </a:r>
            <a:r>
              <a:rPr lang="en-CA" sz="1400" dirty="0" err="1">
                <a:solidFill>
                  <a:schemeClr val="tx1">
                    <a:lumMod val="75000"/>
                    <a:lumOff val="25000"/>
                  </a:schemeClr>
                </a:solidFill>
              </a:rPr>
              <a:t>amet</a:t>
            </a:r>
            <a:r>
              <a:rPr lang="en-CA" sz="1400" dirty="0">
                <a:solidFill>
                  <a:schemeClr val="tx1">
                    <a:lumMod val="75000"/>
                    <a:lumOff val="25000"/>
                  </a:schemeClr>
                </a:solidFill>
              </a:rPr>
              <a:t>, </a:t>
            </a:r>
            <a:r>
              <a:rPr lang="en-CA" sz="1400" dirty="0" err="1">
                <a:solidFill>
                  <a:schemeClr val="tx1">
                    <a:lumMod val="75000"/>
                    <a:lumOff val="25000"/>
                  </a:schemeClr>
                </a:solidFill>
              </a:rPr>
              <a:t>rhoncus</a:t>
            </a:r>
            <a:r>
              <a:rPr lang="en-CA" sz="1400" dirty="0">
                <a:solidFill>
                  <a:schemeClr val="tx1">
                    <a:lumMod val="75000"/>
                    <a:lumOff val="25000"/>
                  </a:schemeClr>
                </a:solidFill>
              </a:rPr>
              <a:t> vel sem. </a:t>
            </a:r>
          </a:p>
        </p:txBody>
      </p:sp>
    </p:spTree>
    <p:extLst>
      <p:ext uri="{BB962C8B-B14F-4D97-AF65-F5344CB8AC3E}">
        <p14:creationId xmlns:p14="http://schemas.microsoft.com/office/powerpoint/2010/main" val="39021328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Image text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7C0C141-58EA-4330-8ECC-FC39D3D81214}"/>
              </a:ext>
            </a:extLst>
          </p:cNvPr>
          <p:cNvSpPr>
            <a:spLocks noGrp="1"/>
          </p:cNvSpPr>
          <p:nvPr>
            <p:ph type="pic" sz="quarter" idx="13"/>
          </p:nvPr>
        </p:nvSpPr>
        <p:spPr>
          <a:xfrm>
            <a:off x="4460488" y="0"/>
            <a:ext cx="7731512" cy="3429000"/>
          </a:xfrm>
        </p:spPr>
        <p:txBody>
          <a:bodyPr/>
          <a:lstStyle/>
          <a:p>
            <a:r>
              <a:rPr lang="en-US"/>
              <a:t>Click icon to add picture</a:t>
            </a:r>
            <a:endParaRPr lang="en-CA"/>
          </a:p>
        </p:txBody>
      </p:sp>
      <p:sp>
        <p:nvSpPr>
          <p:cNvPr id="3" name="Rectangle 2">
            <a:extLst>
              <a:ext uri="{FF2B5EF4-FFF2-40B4-BE49-F238E27FC236}">
                <a16:creationId xmlns:a16="http://schemas.microsoft.com/office/drawing/2014/main" id="{4E0640F8-1B6D-4921-96BD-A92A8162372A}"/>
              </a:ext>
            </a:extLst>
          </p:cNvPr>
          <p:cNvSpPr/>
          <p:nvPr/>
        </p:nvSpPr>
        <p:spPr>
          <a:xfrm>
            <a:off x="9676737" y="3429000"/>
            <a:ext cx="2515263" cy="327199"/>
          </a:xfrm>
          <a:prstGeom prst="rect">
            <a:avLst/>
          </a:prstGeom>
          <a:solidFill>
            <a:srgbClr val="672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3">
            <a:extLst>
              <a:ext uri="{FF2B5EF4-FFF2-40B4-BE49-F238E27FC236}">
                <a16:creationId xmlns:a16="http://schemas.microsoft.com/office/drawing/2014/main" id="{2857EB0E-392A-4B29-8B9B-431A30290EB7}"/>
              </a:ext>
            </a:extLst>
          </p:cNvPr>
          <p:cNvSpPr/>
          <p:nvPr/>
        </p:nvSpPr>
        <p:spPr>
          <a:xfrm>
            <a:off x="0" y="0"/>
            <a:ext cx="393290" cy="2235200"/>
          </a:xfrm>
          <a:prstGeom prst="rect">
            <a:avLst/>
          </a:prstGeom>
          <a:solidFill>
            <a:srgbClr val="672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Graphic 4">
            <a:extLst>
              <a:ext uri="{FF2B5EF4-FFF2-40B4-BE49-F238E27FC236}">
                <a16:creationId xmlns:a16="http://schemas.microsoft.com/office/drawing/2014/main" id="{448E559B-790D-41CB-A429-E4B7030EBE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32051" y="6215878"/>
            <a:ext cx="1571052" cy="537111"/>
          </a:xfrm>
          <a:prstGeom prst="rect">
            <a:avLst/>
          </a:prstGeom>
        </p:spPr>
      </p:pic>
      <p:sp>
        <p:nvSpPr>
          <p:cNvPr id="6" name="Title 1">
            <a:extLst>
              <a:ext uri="{FF2B5EF4-FFF2-40B4-BE49-F238E27FC236}">
                <a16:creationId xmlns:a16="http://schemas.microsoft.com/office/drawing/2014/main" id="{B299C56F-97B9-2C41-9C34-80280C86AE4C}"/>
              </a:ext>
            </a:extLst>
          </p:cNvPr>
          <p:cNvSpPr>
            <a:spLocks noGrp="1"/>
          </p:cNvSpPr>
          <p:nvPr>
            <p:ph type="title" hasCustomPrompt="1"/>
          </p:nvPr>
        </p:nvSpPr>
        <p:spPr>
          <a:xfrm>
            <a:off x="904905" y="1469426"/>
            <a:ext cx="3178580" cy="1325563"/>
          </a:xfrm>
        </p:spPr>
        <p:txBody>
          <a:bodyPr>
            <a:normAutofit/>
          </a:bodyPr>
          <a:lstStyle>
            <a:lvl1pPr>
              <a:defRPr sz="2800" b="1">
                <a:solidFill>
                  <a:srgbClr val="672666"/>
                </a:solidFill>
              </a:defRPr>
            </a:lvl1pPr>
          </a:lstStyle>
          <a:p>
            <a:r>
              <a:rPr lang="en-US" dirty="0"/>
              <a:t>Slide Title</a:t>
            </a:r>
          </a:p>
        </p:txBody>
      </p:sp>
      <p:sp>
        <p:nvSpPr>
          <p:cNvPr id="8" name="Text Placeholder 10">
            <a:extLst>
              <a:ext uri="{FF2B5EF4-FFF2-40B4-BE49-F238E27FC236}">
                <a16:creationId xmlns:a16="http://schemas.microsoft.com/office/drawing/2014/main" id="{169FD49E-96F9-CF4D-BED2-E58F34C960F1}"/>
              </a:ext>
            </a:extLst>
          </p:cNvPr>
          <p:cNvSpPr>
            <a:spLocks noGrp="1"/>
          </p:cNvSpPr>
          <p:nvPr>
            <p:ph type="body" sz="quarter" idx="14" hasCustomPrompt="1"/>
          </p:nvPr>
        </p:nvSpPr>
        <p:spPr>
          <a:xfrm>
            <a:off x="904903" y="4063012"/>
            <a:ext cx="3178581" cy="1836747"/>
          </a:xfrm>
        </p:spPr>
        <p:txBody>
          <a:bodyPr>
            <a:normAutofit/>
          </a:bodyPr>
          <a:lstStyle>
            <a:lvl1pPr>
              <a:defRPr sz="1800">
                <a:solidFill>
                  <a:schemeClr val="tx1">
                    <a:lumMod val="75000"/>
                    <a:lumOff val="25000"/>
                  </a:schemeClr>
                </a:solidFill>
              </a:defRPr>
            </a:lvl1pPr>
            <a:lvl2pPr>
              <a:defRPr sz="1800"/>
            </a:lvl2pPr>
            <a:lvl3pPr>
              <a:defRPr sz="1800"/>
            </a:lvl3pPr>
            <a:lvl4pPr>
              <a:defRPr sz="1800"/>
            </a:lvl4pPr>
            <a:lvl5pPr>
              <a:defRPr sz="1800"/>
            </a:lvl5pPr>
          </a:lstStyle>
          <a:p>
            <a:r>
              <a:rPr lang="en-CA" dirty="0">
                <a:solidFill>
                  <a:schemeClr val="tx1">
                    <a:lumMod val="75000"/>
                    <a:lumOff val="25000"/>
                  </a:schemeClr>
                </a:solidFill>
              </a:rPr>
              <a:t>Lorem ipsum dolor sit </a:t>
            </a:r>
            <a:r>
              <a:rPr lang="en-CA" dirty="0" err="1">
                <a:solidFill>
                  <a:schemeClr val="tx1">
                    <a:lumMod val="75000"/>
                    <a:lumOff val="25000"/>
                  </a:schemeClr>
                </a:solidFill>
              </a:rPr>
              <a:t>amet</a:t>
            </a:r>
            <a:r>
              <a:rPr lang="en-CA" dirty="0">
                <a:solidFill>
                  <a:schemeClr val="tx1">
                    <a:lumMod val="75000"/>
                    <a:lumOff val="25000"/>
                  </a:schemeClr>
                </a:solidFill>
              </a:rPr>
              <a:t>, </a:t>
            </a:r>
            <a:r>
              <a:rPr lang="en-CA" dirty="0" err="1">
                <a:solidFill>
                  <a:schemeClr val="tx1">
                    <a:lumMod val="75000"/>
                    <a:lumOff val="25000"/>
                  </a:schemeClr>
                </a:solidFill>
              </a:rPr>
              <a:t>consectetur</a:t>
            </a:r>
            <a:r>
              <a:rPr lang="en-CA" dirty="0">
                <a:solidFill>
                  <a:schemeClr val="tx1">
                    <a:lumMod val="75000"/>
                    <a:lumOff val="25000"/>
                  </a:schemeClr>
                </a:solidFill>
              </a:rPr>
              <a:t> </a:t>
            </a:r>
            <a:r>
              <a:rPr lang="en-CA" dirty="0" err="1">
                <a:solidFill>
                  <a:schemeClr val="tx1">
                    <a:lumMod val="75000"/>
                    <a:lumOff val="25000"/>
                  </a:schemeClr>
                </a:solidFill>
              </a:rPr>
              <a:t>adipiscing</a:t>
            </a:r>
            <a:r>
              <a:rPr lang="en-CA" dirty="0">
                <a:solidFill>
                  <a:schemeClr val="tx1">
                    <a:lumMod val="75000"/>
                    <a:lumOff val="25000"/>
                  </a:schemeClr>
                </a:solidFill>
              </a:rPr>
              <a:t> </a:t>
            </a:r>
            <a:r>
              <a:rPr lang="en-CA" dirty="0" err="1">
                <a:solidFill>
                  <a:schemeClr val="tx1">
                    <a:lumMod val="75000"/>
                    <a:lumOff val="25000"/>
                  </a:schemeClr>
                </a:solidFill>
              </a:rPr>
              <a:t>elit</a:t>
            </a:r>
            <a:r>
              <a:rPr lang="en-CA" dirty="0">
                <a:solidFill>
                  <a:schemeClr val="tx1">
                    <a:lumMod val="75000"/>
                    <a:lumOff val="25000"/>
                  </a:schemeClr>
                </a:solidFill>
              </a:rPr>
              <a:t>. </a:t>
            </a:r>
            <a:r>
              <a:rPr lang="en-CA" dirty="0" err="1">
                <a:solidFill>
                  <a:schemeClr val="tx1">
                    <a:lumMod val="75000"/>
                    <a:lumOff val="25000"/>
                  </a:schemeClr>
                </a:solidFill>
              </a:rPr>
              <a:t>Mauris</a:t>
            </a:r>
            <a:r>
              <a:rPr lang="en-CA" dirty="0">
                <a:solidFill>
                  <a:schemeClr val="tx1">
                    <a:lumMod val="75000"/>
                    <a:lumOff val="25000"/>
                  </a:schemeClr>
                </a:solidFill>
              </a:rPr>
              <a:t> </a:t>
            </a:r>
            <a:r>
              <a:rPr lang="en-CA" dirty="0" err="1">
                <a:solidFill>
                  <a:schemeClr val="tx1">
                    <a:lumMod val="75000"/>
                    <a:lumOff val="25000"/>
                  </a:schemeClr>
                </a:solidFill>
              </a:rPr>
              <a:t>consecte</a:t>
            </a:r>
            <a:endParaRPr lang="en-CA" dirty="0">
              <a:solidFill>
                <a:schemeClr val="tx1">
                  <a:lumMod val="75000"/>
                  <a:lumOff val="25000"/>
                </a:schemeClr>
              </a:solidFill>
            </a:endParaRPr>
          </a:p>
        </p:txBody>
      </p:sp>
      <p:sp>
        <p:nvSpPr>
          <p:cNvPr id="9" name="Text Placeholder 12">
            <a:extLst>
              <a:ext uri="{FF2B5EF4-FFF2-40B4-BE49-F238E27FC236}">
                <a16:creationId xmlns:a16="http://schemas.microsoft.com/office/drawing/2014/main" id="{AC978312-0F83-0740-8B5A-EC867201A982}"/>
              </a:ext>
            </a:extLst>
          </p:cNvPr>
          <p:cNvSpPr>
            <a:spLocks noGrp="1"/>
          </p:cNvSpPr>
          <p:nvPr>
            <p:ph type="body" sz="quarter" idx="15" hasCustomPrompt="1"/>
          </p:nvPr>
        </p:nvSpPr>
        <p:spPr>
          <a:xfrm>
            <a:off x="4460487" y="4077727"/>
            <a:ext cx="5216250" cy="1836747"/>
          </a:xfrm>
        </p:spPr>
        <p:txBody>
          <a:bodyPr>
            <a:noAutofit/>
          </a:bodyPr>
          <a:lstStyle>
            <a:lvl1pPr>
              <a:defRPr sz="1400">
                <a:solidFill>
                  <a:schemeClr val="tx1">
                    <a:lumMod val="75000"/>
                    <a:lumOff val="25000"/>
                  </a:schemeClr>
                </a:solidFill>
              </a:defRPr>
            </a:lvl1pPr>
            <a:lvl2pPr>
              <a:defRPr sz="1400"/>
            </a:lvl2pPr>
            <a:lvl3pPr>
              <a:defRPr sz="1400"/>
            </a:lvl3pPr>
            <a:lvl4pPr>
              <a:defRPr sz="1400"/>
            </a:lvl4pPr>
            <a:lvl5pPr>
              <a:defRPr sz="1400"/>
            </a:lvl5pPr>
          </a:lstStyle>
          <a:p>
            <a:r>
              <a:rPr lang="en-CA" sz="1400" dirty="0">
                <a:solidFill>
                  <a:schemeClr val="tx1">
                    <a:lumMod val="75000"/>
                    <a:lumOff val="25000"/>
                  </a:schemeClr>
                </a:solidFill>
              </a:rPr>
              <a:t>Lorem ipsum dolor sit </a:t>
            </a:r>
            <a:r>
              <a:rPr lang="en-CA" sz="1400" dirty="0" err="1">
                <a:solidFill>
                  <a:schemeClr val="tx1">
                    <a:lumMod val="75000"/>
                    <a:lumOff val="25000"/>
                  </a:schemeClr>
                </a:solidFill>
              </a:rPr>
              <a:t>amet</a:t>
            </a:r>
            <a:r>
              <a:rPr lang="en-CA" sz="1400" dirty="0">
                <a:solidFill>
                  <a:schemeClr val="tx1">
                    <a:lumMod val="75000"/>
                    <a:lumOff val="25000"/>
                  </a:schemeClr>
                </a:solidFill>
              </a:rPr>
              <a:t>, </a:t>
            </a:r>
            <a:r>
              <a:rPr lang="en-CA" sz="1400" dirty="0" err="1">
                <a:solidFill>
                  <a:schemeClr val="tx1">
                    <a:lumMod val="75000"/>
                    <a:lumOff val="25000"/>
                  </a:schemeClr>
                </a:solidFill>
              </a:rPr>
              <a:t>consectetur</a:t>
            </a:r>
            <a:r>
              <a:rPr lang="en-CA" sz="1400" dirty="0">
                <a:solidFill>
                  <a:schemeClr val="tx1">
                    <a:lumMod val="75000"/>
                    <a:lumOff val="25000"/>
                  </a:schemeClr>
                </a:solidFill>
              </a:rPr>
              <a:t> </a:t>
            </a:r>
            <a:r>
              <a:rPr lang="en-CA" sz="1400" dirty="0" err="1">
                <a:solidFill>
                  <a:schemeClr val="tx1">
                    <a:lumMod val="75000"/>
                    <a:lumOff val="25000"/>
                  </a:schemeClr>
                </a:solidFill>
              </a:rPr>
              <a:t>adipiscing</a:t>
            </a:r>
            <a:r>
              <a:rPr lang="en-CA" sz="1400" dirty="0">
                <a:solidFill>
                  <a:schemeClr val="tx1">
                    <a:lumMod val="75000"/>
                    <a:lumOff val="25000"/>
                  </a:schemeClr>
                </a:solidFill>
              </a:rPr>
              <a:t> </a:t>
            </a:r>
            <a:r>
              <a:rPr lang="en-CA" sz="1400" dirty="0" err="1">
                <a:solidFill>
                  <a:schemeClr val="tx1">
                    <a:lumMod val="75000"/>
                    <a:lumOff val="25000"/>
                  </a:schemeClr>
                </a:solidFill>
              </a:rPr>
              <a:t>elit</a:t>
            </a:r>
            <a:r>
              <a:rPr lang="en-CA" sz="1400" dirty="0">
                <a:solidFill>
                  <a:schemeClr val="tx1">
                    <a:lumMod val="75000"/>
                    <a:lumOff val="25000"/>
                  </a:schemeClr>
                </a:solidFill>
              </a:rPr>
              <a:t>. </a:t>
            </a:r>
            <a:r>
              <a:rPr lang="en-CA" sz="1400" dirty="0" err="1">
                <a:solidFill>
                  <a:schemeClr val="tx1">
                    <a:lumMod val="75000"/>
                    <a:lumOff val="25000"/>
                  </a:schemeClr>
                </a:solidFill>
              </a:rPr>
              <a:t>Mauris</a:t>
            </a:r>
            <a:r>
              <a:rPr lang="en-CA" sz="1400" dirty="0">
                <a:solidFill>
                  <a:schemeClr val="tx1">
                    <a:lumMod val="75000"/>
                    <a:lumOff val="25000"/>
                  </a:schemeClr>
                </a:solidFill>
              </a:rPr>
              <a:t> </a:t>
            </a:r>
            <a:r>
              <a:rPr lang="en-CA" sz="1400" dirty="0" err="1">
                <a:solidFill>
                  <a:schemeClr val="tx1">
                    <a:lumMod val="75000"/>
                    <a:lumOff val="25000"/>
                  </a:schemeClr>
                </a:solidFill>
              </a:rPr>
              <a:t>consectetur</a:t>
            </a:r>
            <a:r>
              <a:rPr lang="en-CA" sz="1400" dirty="0">
                <a:solidFill>
                  <a:schemeClr val="tx1">
                    <a:lumMod val="75000"/>
                    <a:lumOff val="25000"/>
                  </a:schemeClr>
                </a:solidFill>
              </a:rPr>
              <a:t>, </a:t>
            </a:r>
            <a:r>
              <a:rPr lang="en-CA" sz="1400" dirty="0" err="1">
                <a:solidFill>
                  <a:schemeClr val="tx1">
                    <a:lumMod val="75000"/>
                    <a:lumOff val="25000"/>
                  </a:schemeClr>
                </a:solidFill>
              </a:rPr>
              <a:t>quam</a:t>
            </a:r>
            <a:r>
              <a:rPr lang="en-CA" sz="1400" dirty="0">
                <a:solidFill>
                  <a:schemeClr val="tx1">
                    <a:lumMod val="75000"/>
                    <a:lumOff val="25000"/>
                  </a:schemeClr>
                </a:solidFill>
              </a:rPr>
              <a:t> at </a:t>
            </a:r>
            <a:r>
              <a:rPr lang="en-CA" sz="1400" dirty="0" err="1">
                <a:solidFill>
                  <a:schemeClr val="tx1">
                    <a:lumMod val="75000"/>
                    <a:lumOff val="25000"/>
                  </a:schemeClr>
                </a:solidFill>
              </a:rPr>
              <a:t>sagittis</a:t>
            </a:r>
            <a:r>
              <a:rPr lang="en-CA" sz="1400" dirty="0">
                <a:solidFill>
                  <a:schemeClr val="tx1">
                    <a:lumMod val="75000"/>
                    <a:lumOff val="25000"/>
                  </a:schemeClr>
                </a:solidFill>
              </a:rPr>
              <a:t> </a:t>
            </a:r>
            <a:r>
              <a:rPr lang="en-CA" sz="1400" dirty="0" err="1">
                <a:solidFill>
                  <a:schemeClr val="tx1">
                    <a:lumMod val="75000"/>
                    <a:lumOff val="25000"/>
                  </a:schemeClr>
                </a:solidFill>
              </a:rPr>
              <a:t>malesuada</a:t>
            </a:r>
            <a:r>
              <a:rPr lang="en-CA" sz="1400" dirty="0">
                <a:solidFill>
                  <a:schemeClr val="tx1">
                    <a:lumMod val="75000"/>
                    <a:lumOff val="25000"/>
                  </a:schemeClr>
                </a:solidFill>
              </a:rPr>
              <a:t>, ex </a:t>
            </a:r>
            <a:r>
              <a:rPr lang="en-CA" sz="1400" dirty="0" err="1">
                <a:solidFill>
                  <a:schemeClr val="tx1">
                    <a:lumMod val="75000"/>
                    <a:lumOff val="25000"/>
                  </a:schemeClr>
                </a:solidFill>
              </a:rPr>
              <a:t>justo</a:t>
            </a:r>
            <a:r>
              <a:rPr lang="en-CA" sz="1400" dirty="0">
                <a:solidFill>
                  <a:schemeClr val="tx1">
                    <a:lumMod val="75000"/>
                    <a:lumOff val="25000"/>
                  </a:schemeClr>
                </a:solidFill>
              </a:rPr>
              <a:t> </a:t>
            </a:r>
            <a:r>
              <a:rPr lang="en-CA" sz="1400" dirty="0" err="1">
                <a:solidFill>
                  <a:schemeClr val="tx1">
                    <a:lumMod val="75000"/>
                    <a:lumOff val="25000"/>
                  </a:schemeClr>
                </a:solidFill>
              </a:rPr>
              <a:t>luctus</a:t>
            </a:r>
            <a:r>
              <a:rPr lang="en-CA" sz="1400" dirty="0">
                <a:solidFill>
                  <a:schemeClr val="tx1">
                    <a:lumMod val="75000"/>
                    <a:lumOff val="25000"/>
                  </a:schemeClr>
                </a:solidFill>
              </a:rPr>
              <a:t> </a:t>
            </a:r>
            <a:r>
              <a:rPr lang="en-CA" sz="1400" dirty="0" err="1">
                <a:solidFill>
                  <a:schemeClr val="tx1">
                    <a:lumMod val="75000"/>
                    <a:lumOff val="25000"/>
                  </a:schemeClr>
                </a:solidFill>
              </a:rPr>
              <a:t>arcu</a:t>
            </a:r>
            <a:r>
              <a:rPr lang="en-CA" sz="1400" dirty="0">
                <a:solidFill>
                  <a:schemeClr val="tx1">
                    <a:lumMod val="75000"/>
                    <a:lumOff val="25000"/>
                  </a:schemeClr>
                </a:solidFill>
              </a:rPr>
              <a:t>, vitae </a:t>
            </a:r>
            <a:r>
              <a:rPr lang="en-CA" sz="1400" dirty="0" err="1">
                <a:solidFill>
                  <a:schemeClr val="tx1">
                    <a:lumMod val="75000"/>
                    <a:lumOff val="25000"/>
                  </a:schemeClr>
                </a:solidFill>
              </a:rPr>
              <a:t>tempor</a:t>
            </a:r>
            <a:r>
              <a:rPr lang="en-CA" sz="1400" dirty="0">
                <a:solidFill>
                  <a:schemeClr val="tx1">
                    <a:lumMod val="75000"/>
                    <a:lumOff val="25000"/>
                  </a:schemeClr>
                </a:solidFill>
              </a:rPr>
              <a:t> </a:t>
            </a:r>
            <a:r>
              <a:rPr lang="en-CA" sz="1400" dirty="0" err="1">
                <a:solidFill>
                  <a:schemeClr val="tx1">
                    <a:lumMod val="75000"/>
                    <a:lumOff val="25000"/>
                  </a:schemeClr>
                </a:solidFill>
              </a:rPr>
              <a:t>risus</a:t>
            </a:r>
            <a:r>
              <a:rPr lang="en-CA" sz="1400" dirty="0">
                <a:solidFill>
                  <a:schemeClr val="tx1">
                    <a:lumMod val="75000"/>
                    <a:lumOff val="25000"/>
                  </a:schemeClr>
                </a:solidFill>
              </a:rPr>
              <a:t> </a:t>
            </a:r>
            <a:r>
              <a:rPr lang="en-CA" sz="1400" dirty="0" err="1">
                <a:solidFill>
                  <a:schemeClr val="tx1">
                    <a:lumMod val="75000"/>
                    <a:lumOff val="25000"/>
                  </a:schemeClr>
                </a:solidFill>
              </a:rPr>
              <a:t>odio</a:t>
            </a:r>
            <a:r>
              <a:rPr lang="en-CA" sz="1400" dirty="0">
                <a:solidFill>
                  <a:schemeClr val="tx1">
                    <a:lumMod val="75000"/>
                    <a:lumOff val="25000"/>
                  </a:schemeClr>
                </a:solidFill>
              </a:rPr>
              <a:t> </a:t>
            </a:r>
            <a:r>
              <a:rPr lang="en-CA" sz="1400" dirty="0" err="1">
                <a:solidFill>
                  <a:schemeClr val="tx1">
                    <a:lumMod val="75000"/>
                    <a:lumOff val="25000"/>
                  </a:schemeClr>
                </a:solidFill>
              </a:rPr>
              <a:t>eu</a:t>
            </a:r>
            <a:r>
              <a:rPr lang="en-CA" sz="1400" dirty="0">
                <a:solidFill>
                  <a:schemeClr val="tx1">
                    <a:lumMod val="75000"/>
                    <a:lumOff val="25000"/>
                  </a:schemeClr>
                </a:solidFill>
              </a:rPr>
              <a:t> ipsum. </a:t>
            </a:r>
            <a:r>
              <a:rPr lang="en-CA" sz="1400" dirty="0" err="1">
                <a:solidFill>
                  <a:schemeClr val="tx1">
                    <a:lumMod val="75000"/>
                    <a:lumOff val="25000"/>
                  </a:schemeClr>
                </a:solidFill>
              </a:rPr>
              <a:t>Phasellus</a:t>
            </a:r>
            <a:r>
              <a:rPr lang="en-CA" sz="1400" dirty="0">
                <a:solidFill>
                  <a:schemeClr val="tx1">
                    <a:lumMod val="75000"/>
                    <a:lumOff val="25000"/>
                  </a:schemeClr>
                </a:solidFill>
              </a:rPr>
              <a:t> </a:t>
            </a:r>
            <a:r>
              <a:rPr lang="en-CA" sz="1400" dirty="0" err="1">
                <a:solidFill>
                  <a:schemeClr val="tx1">
                    <a:lumMod val="75000"/>
                    <a:lumOff val="25000"/>
                  </a:schemeClr>
                </a:solidFill>
              </a:rPr>
              <a:t>mauris</a:t>
            </a:r>
            <a:r>
              <a:rPr lang="en-CA" sz="1400" dirty="0">
                <a:solidFill>
                  <a:schemeClr val="tx1">
                    <a:lumMod val="75000"/>
                    <a:lumOff val="25000"/>
                  </a:schemeClr>
                </a:solidFill>
              </a:rPr>
              <a:t> </a:t>
            </a:r>
            <a:r>
              <a:rPr lang="en-CA" sz="1400" dirty="0" err="1">
                <a:solidFill>
                  <a:schemeClr val="tx1">
                    <a:lumMod val="75000"/>
                    <a:lumOff val="25000"/>
                  </a:schemeClr>
                </a:solidFill>
              </a:rPr>
              <a:t>tortor</a:t>
            </a:r>
            <a:r>
              <a:rPr lang="en-CA" sz="1400" dirty="0">
                <a:solidFill>
                  <a:schemeClr val="tx1">
                    <a:lumMod val="75000"/>
                    <a:lumOff val="25000"/>
                  </a:schemeClr>
                </a:solidFill>
              </a:rPr>
              <a:t>, </a:t>
            </a:r>
            <a:r>
              <a:rPr lang="en-CA" sz="1400" dirty="0" err="1">
                <a:solidFill>
                  <a:schemeClr val="tx1">
                    <a:lumMod val="75000"/>
                    <a:lumOff val="25000"/>
                  </a:schemeClr>
                </a:solidFill>
              </a:rPr>
              <a:t>lobortis</a:t>
            </a:r>
            <a:r>
              <a:rPr lang="en-CA" sz="1400" dirty="0">
                <a:solidFill>
                  <a:schemeClr val="tx1">
                    <a:lumMod val="75000"/>
                    <a:lumOff val="25000"/>
                  </a:schemeClr>
                </a:solidFill>
              </a:rPr>
              <a:t> sit </a:t>
            </a:r>
            <a:r>
              <a:rPr lang="en-CA" sz="1400" dirty="0" err="1">
                <a:solidFill>
                  <a:schemeClr val="tx1">
                    <a:lumMod val="75000"/>
                    <a:lumOff val="25000"/>
                  </a:schemeClr>
                </a:solidFill>
              </a:rPr>
              <a:t>amet</a:t>
            </a:r>
            <a:r>
              <a:rPr lang="en-CA" sz="1400" dirty="0">
                <a:solidFill>
                  <a:schemeClr val="tx1">
                    <a:lumMod val="75000"/>
                    <a:lumOff val="25000"/>
                  </a:schemeClr>
                </a:solidFill>
              </a:rPr>
              <a:t> ex </a:t>
            </a:r>
            <a:r>
              <a:rPr lang="en-CA" sz="1400" dirty="0" err="1">
                <a:solidFill>
                  <a:schemeClr val="tx1">
                    <a:lumMod val="75000"/>
                    <a:lumOff val="25000"/>
                  </a:schemeClr>
                </a:solidFill>
              </a:rPr>
              <a:t>eu</a:t>
            </a:r>
            <a:r>
              <a:rPr lang="en-CA" sz="1400" dirty="0">
                <a:solidFill>
                  <a:schemeClr val="tx1">
                    <a:lumMod val="75000"/>
                    <a:lumOff val="25000"/>
                  </a:schemeClr>
                </a:solidFill>
              </a:rPr>
              <a:t>, dictum </a:t>
            </a:r>
            <a:r>
              <a:rPr lang="en-CA" sz="1400" dirty="0" err="1">
                <a:solidFill>
                  <a:schemeClr val="tx1">
                    <a:lumMod val="75000"/>
                    <a:lumOff val="25000"/>
                  </a:schemeClr>
                </a:solidFill>
              </a:rPr>
              <a:t>venenatis</a:t>
            </a:r>
            <a:r>
              <a:rPr lang="en-CA" sz="1400" dirty="0">
                <a:solidFill>
                  <a:schemeClr val="tx1">
                    <a:lumMod val="75000"/>
                    <a:lumOff val="25000"/>
                  </a:schemeClr>
                </a:solidFill>
              </a:rPr>
              <a:t> libero. </a:t>
            </a:r>
            <a:r>
              <a:rPr lang="en-CA" sz="1400" dirty="0" err="1">
                <a:solidFill>
                  <a:schemeClr val="tx1">
                    <a:lumMod val="75000"/>
                    <a:lumOff val="25000"/>
                  </a:schemeClr>
                </a:solidFill>
              </a:rPr>
              <a:t>Mauris</a:t>
            </a:r>
            <a:r>
              <a:rPr lang="en-CA" sz="1400" dirty="0">
                <a:solidFill>
                  <a:schemeClr val="tx1">
                    <a:lumMod val="75000"/>
                    <a:lumOff val="25000"/>
                  </a:schemeClr>
                </a:solidFill>
              </a:rPr>
              <a:t> </a:t>
            </a:r>
            <a:r>
              <a:rPr lang="en-CA" sz="1400" dirty="0" err="1">
                <a:solidFill>
                  <a:schemeClr val="tx1">
                    <a:lumMod val="75000"/>
                    <a:lumOff val="25000"/>
                  </a:schemeClr>
                </a:solidFill>
              </a:rPr>
              <a:t>risus</a:t>
            </a:r>
            <a:r>
              <a:rPr lang="en-CA" sz="1400" dirty="0">
                <a:solidFill>
                  <a:schemeClr val="tx1">
                    <a:lumMod val="75000"/>
                    <a:lumOff val="25000"/>
                  </a:schemeClr>
                </a:solidFill>
              </a:rPr>
              <a:t> </a:t>
            </a:r>
            <a:r>
              <a:rPr lang="en-CA" sz="1400" dirty="0" err="1">
                <a:solidFill>
                  <a:schemeClr val="tx1">
                    <a:lumMod val="75000"/>
                    <a:lumOff val="25000"/>
                  </a:schemeClr>
                </a:solidFill>
              </a:rPr>
              <a:t>velit</a:t>
            </a:r>
            <a:r>
              <a:rPr lang="en-CA" sz="1400" dirty="0">
                <a:solidFill>
                  <a:schemeClr val="tx1">
                    <a:lumMod val="75000"/>
                    <a:lumOff val="25000"/>
                  </a:schemeClr>
                </a:solidFill>
              </a:rPr>
              <a:t>, </a:t>
            </a:r>
            <a:r>
              <a:rPr lang="en-CA" sz="1400" dirty="0" err="1">
                <a:solidFill>
                  <a:schemeClr val="tx1">
                    <a:lumMod val="75000"/>
                    <a:lumOff val="25000"/>
                  </a:schemeClr>
                </a:solidFill>
              </a:rPr>
              <a:t>bibendum</a:t>
            </a:r>
            <a:r>
              <a:rPr lang="en-CA" sz="1400" dirty="0">
                <a:solidFill>
                  <a:schemeClr val="tx1">
                    <a:lumMod val="75000"/>
                    <a:lumOff val="25000"/>
                  </a:schemeClr>
                </a:solidFill>
              </a:rPr>
              <a:t> in </a:t>
            </a:r>
            <a:r>
              <a:rPr lang="en-CA" sz="1400" dirty="0" err="1">
                <a:solidFill>
                  <a:schemeClr val="tx1">
                    <a:lumMod val="75000"/>
                    <a:lumOff val="25000"/>
                  </a:schemeClr>
                </a:solidFill>
              </a:rPr>
              <a:t>rhoncus</a:t>
            </a:r>
            <a:r>
              <a:rPr lang="en-CA" sz="1400" dirty="0">
                <a:solidFill>
                  <a:schemeClr val="tx1">
                    <a:lumMod val="75000"/>
                    <a:lumOff val="25000"/>
                  </a:schemeClr>
                </a:solidFill>
              </a:rPr>
              <a:t> sit </a:t>
            </a:r>
            <a:r>
              <a:rPr lang="en-CA" sz="1400" dirty="0" err="1">
                <a:solidFill>
                  <a:schemeClr val="tx1">
                    <a:lumMod val="75000"/>
                    <a:lumOff val="25000"/>
                  </a:schemeClr>
                </a:solidFill>
              </a:rPr>
              <a:t>amet</a:t>
            </a:r>
            <a:r>
              <a:rPr lang="en-CA" sz="1400" dirty="0">
                <a:solidFill>
                  <a:schemeClr val="tx1">
                    <a:lumMod val="75000"/>
                    <a:lumOff val="25000"/>
                  </a:schemeClr>
                </a:solidFill>
              </a:rPr>
              <a:t>, </a:t>
            </a:r>
            <a:r>
              <a:rPr lang="en-CA" sz="1400" dirty="0" err="1">
                <a:solidFill>
                  <a:schemeClr val="tx1">
                    <a:lumMod val="75000"/>
                    <a:lumOff val="25000"/>
                  </a:schemeClr>
                </a:solidFill>
              </a:rPr>
              <a:t>rhoncus</a:t>
            </a:r>
            <a:r>
              <a:rPr lang="en-CA" sz="1400" dirty="0">
                <a:solidFill>
                  <a:schemeClr val="tx1">
                    <a:lumMod val="75000"/>
                    <a:lumOff val="25000"/>
                  </a:schemeClr>
                </a:solidFill>
              </a:rPr>
              <a:t> vel sem. </a:t>
            </a:r>
          </a:p>
        </p:txBody>
      </p:sp>
    </p:spTree>
    <p:extLst>
      <p:ext uri="{BB962C8B-B14F-4D97-AF65-F5344CB8AC3E}">
        <p14:creationId xmlns:p14="http://schemas.microsoft.com/office/powerpoint/2010/main" val="2864462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Image text Light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7C0C141-58EA-4330-8ECC-FC39D3D81214}"/>
              </a:ext>
            </a:extLst>
          </p:cNvPr>
          <p:cNvSpPr>
            <a:spLocks noGrp="1"/>
          </p:cNvSpPr>
          <p:nvPr>
            <p:ph type="pic" sz="quarter" idx="13"/>
          </p:nvPr>
        </p:nvSpPr>
        <p:spPr>
          <a:xfrm>
            <a:off x="4460488" y="0"/>
            <a:ext cx="7731512" cy="3429000"/>
          </a:xfrm>
        </p:spPr>
        <p:txBody>
          <a:bodyPr/>
          <a:lstStyle/>
          <a:p>
            <a:r>
              <a:rPr lang="en-US"/>
              <a:t>Click icon to add picture</a:t>
            </a:r>
            <a:endParaRPr lang="en-CA"/>
          </a:p>
        </p:txBody>
      </p:sp>
      <p:sp>
        <p:nvSpPr>
          <p:cNvPr id="3" name="Rectangle 2">
            <a:extLst>
              <a:ext uri="{FF2B5EF4-FFF2-40B4-BE49-F238E27FC236}">
                <a16:creationId xmlns:a16="http://schemas.microsoft.com/office/drawing/2014/main" id="{4E0640F8-1B6D-4921-96BD-A92A8162372A}"/>
              </a:ext>
            </a:extLst>
          </p:cNvPr>
          <p:cNvSpPr/>
          <p:nvPr/>
        </p:nvSpPr>
        <p:spPr>
          <a:xfrm>
            <a:off x="9676737" y="3429000"/>
            <a:ext cx="2515263" cy="327199"/>
          </a:xfrm>
          <a:prstGeom prst="rect">
            <a:avLst/>
          </a:prstGeom>
          <a:solidFill>
            <a:srgbClr val="3A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3">
            <a:extLst>
              <a:ext uri="{FF2B5EF4-FFF2-40B4-BE49-F238E27FC236}">
                <a16:creationId xmlns:a16="http://schemas.microsoft.com/office/drawing/2014/main" id="{2857EB0E-392A-4B29-8B9B-431A30290EB7}"/>
              </a:ext>
            </a:extLst>
          </p:cNvPr>
          <p:cNvSpPr/>
          <p:nvPr/>
        </p:nvSpPr>
        <p:spPr>
          <a:xfrm>
            <a:off x="0" y="0"/>
            <a:ext cx="393290" cy="2235200"/>
          </a:xfrm>
          <a:prstGeom prst="rect">
            <a:avLst/>
          </a:prstGeom>
          <a:solidFill>
            <a:srgbClr val="3A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Graphic 4">
            <a:extLst>
              <a:ext uri="{FF2B5EF4-FFF2-40B4-BE49-F238E27FC236}">
                <a16:creationId xmlns:a16="http://schemas.microsoft.com/office/drawing/2014/main" id="{448E559B-790D-41CB-A429-E4B7030EBE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32051" y="6215878"/>
            <a:ext cx="1571052" cy="537111"/>
          </a:xfrm>
          <a:prstGeom prst="rect">
            <a:avLst/>
          </a:prstGeom>
        </p:spPr>
      </p:pic>
      <p:sp>
        <p:nvSpPr>
          <p:cNvPr id="2" name="Title 1">
            <a:extLst>
              <a:ext uri="{FF2B5EF4-FFF2-40B4-BE49-F238E27FC236}">
                <a16:creationId xmlns:a16="http://schemas.microsoft.com/office/drawing/2014/main" id="{7983367A-91B6-A443-B2A0-F34E36A30FEE}"/>
              </a:ext>
            </a:extLst>
          </p:cNvPr>
          <p:cNvSpPr>
            <a:spLocks noGrp="1"/>
          </p:cNvSpPr>
          <p:nvPr>
            <p:ph type="title" hasCustomPrompt="1"/>
          </p:nvPr>
        </p:nvSpPr>
        <p:spPr>
          <a:xfrm>
            <a:off x="904905" y="1469426"/>
            <a:ext cx="3178580" cy="1325563"/>
          </a:xfrm>
        </p:spPr>
        <p:txBody>
          <a:bodyPr>
            <a:normAutofit/>
          </a:bodyPr>
          <a:lstStyle>
            <a:lvl1pPr>
              <a:defRPr sz="2800" b="1">
                <a:solidFill>
                  <a:srgbClr val="3A5DAB"/>
                </a:solidFill>
              </a:defRPr>
            </a:lvl1pPr>
          </a:lstStyle>
          <a:p>
            <a:r>
              <a:rPr lang="en-US" dirty="0"/>
              <a:t>Slide Title</a:t>
            </a:r>
          </a:p>
        </p:txBody>
      </p:sp>
      <p:sp>
        <p:nvSpPr>
          <p:cNvPr id="11" name="Text Placeholder 10">
            <a:extLst>
              <a:ext uri="{FF2B5EF4-FFF2-40B4-BE49-F238E27FC236}">
                <a16:creationId xmlns:a16="http://schemas.microsoft.com/office/drawing/2014/main" id="{0C4934F7-F42B-4E4D-8F17-FA8BD8F8372D}"/>
              </a:ext>
            </a:extLst>
          </p:cNvPr>
          <p:cNvSpPr>
            <a:spLocks noGrp="1"/>
          </p:cNvSpPr>
          <p:nvPr>
            <p:ph type="body" sz="quarter" idx="14" hasCustomPrompt="1"/>
          </p:nvPr>
        </p:nvSpPr>
        <p:spPr>
          <a:xfrm>
            <a:off x="904903" y="4063012"/>
            <a:ext cx="3178581" cy="1836747"/>
          </a:xfrm>
        </p:spPr>
        <p:txBody>
          <a:bodyPr>
            <a:normAutofit/>
          </a:bodyPr>
          <a:lstStyle>
            <a:lvl1pPr>
              <a:defRPr sz="1800">
                <a:solidFill>
                  <a:schemeClr val="tx1">
                    <a:lumMod val="75000"/>
                    <a:lumOff val="25000"/>
                  </a:schemeClr>
                </a:solidFill>
              </a:defRPr>
            </a:lvl1pPr>
            <a:lvl2pPr>
              <a:defRPr sz="1800"/>
            </a:lvl2pPr>
            <a:lvl3pPr>
              <a:defRPr sz="1800"/>
            </a:lvl3pPr>
            <a:lvl4pPr>
              <a:defRPr sz="1800"/>
            </a:lvl4pPr>
            <a:lvl5pPr>
              <a:defRPr sz="1800"/>
            </a:lvl5pPr>
          </a:lstStyle>
          <a:p>
            <a:r>
              <a:rPr lang="en-CA" dirty="0">
                <a:solidFill>
                  <a:schemeClr val="tx1">
                    <a:lumMod val="75000"/>
                    <a:lumOff val="25000"/>
                  </a:schemeClr>
                </a:solidFill>
              </a:rPr>
              <a:t>Lorem ipsum dolor sit </a:t>
            </a:r>
            <a:r>
              <a:rPr lang="en-CA" dirty="0" err="1">
                <a:solidFill>
                  <a:schemeClr val="tx1">
                    <a:lumMod val="75000"/>
                    <a:lumOff val="25000"/>
                  </a:schemeClr>
                </a:solidFill>
              </a:rPr>
              <a:t>amet</a:t>
            </a:r>
            <a:r>
              <a:rPr lang="en-CA" dirty="0">
                <a:solidFill>
                  <a:schemeClr val="tx1">
                    <a:lumMod val="75000"/>
                    <a:lumOff val="25000"/>
                  </a:schemeClr>
                </a:solidFill>
              </a:rPr>
              <a:t>, </a:t>
            </a:r>
            <a:r>
              <a:rPr lang="en-CA" dirty="0" err="1">
                <a:solidFill>
                  <a:schemeClr val="tx1">
                    <a:lumMod val="75000"/>
                    <a:lumOff val="25000"/>
                  </a:schemeClr>
                </a:solidFill>
              </a:rPr>
              <a:t>consectetur</a:t>
            </a:r>
            <a:r>
              <a:rPr lang="en-CA" dirty="0">
                <a:solidFill>
                  <a:schemeClr val="tx1">
                    <a:lumMod val="75000"/>
                    <a:lumOff val="25000"/>
                  </a:schemeClr>
                </a:solidFill>
              </a:rPr>
              <a:t> </a:t>
            </a:r>
            <a:r>
              <a:rPr lang="en-CA" dirty="0" err="1">
                <a:solidFill>
                  <a:schemeClr val="tx1">
                    <a:lumMod val="75000"/>
                    <a:lumOff val="25000"/>
                  </a:schemeClr>
                </a:solidFill>
              </a:rPr>
              <a:t>adipiscing</a:t>
            </a:r>
            <a:r>
              <a:rPr lang="en-CA" dirty="0">
                <a:solidFill>
                  <a:schemeClr val="tx1">
                    <a:lumMod val="75000"/>
                    <a:lumOff val="25000"/>
                  </a:schemeClr>
                </a:solidFill>
              </a:rPr>
              <a:t> </a:t>
            </a:r>
            <a:r>
              <a:rPr lang="en-CA" dirty="0" err="1">
                <a:solidFill>
                  <a:schemeClr val="tx1">
                    <a:lumMod val="75000"/>
                    <a:lumOff val="25000"/>
                  </a:schemeClr>
                </a:solidFill>
              </a:rPr>
              <a:t>elit</a:t>
            </a:r>
            <a:r>
              <a:rPr lang="en-CA" dirty="0">
                <a:solidFill>
                  <a:schemeClr val="tx1">
                    <a:lumMod val="75000"/>
                    <a:lumOff val="25000"/>
                  </a:schemeClr>
                </a:solidFill>
              </a:rPr>
              <a:t>. </a:t>
            </a:r>
            <a:r>
              <a:rPr lang="en-CA" dirty="0" err="1">
                <a:solidFill>
                  <a:schemeClr val="tx1">
                    <a:lumMod val="75000"/>
                    <a:lumOff val="25000"/>
                  </a:schemeClr>
                </a:solidFill>
              </a:rPr>
              <a:t>Mauris</a:t>
            </a:r>
            <a:r>
              <a:rPr lang="en-CA" dirty="0">
                <a:solidFill>
                  <a:schemeClr val="tx1">
                    <a:lumMod val="75000"/>
                    <a:lumOff val="25000"/>
                  </a:schemeClr>
                </a:solidFill>
              </a:rPr>
              <a:t> </a:t>
            </a:r>
            <a:r>
              <a:rPr lang="en-CA" dirty="0" err="1">
                <a:solidFill>
                  <a:schemeClr val="tx1">
                    <a:lumMod val="75000"/>
                    <a:lumOff val="25000"/>
                  </a:schemeClr>
                </a:solidFill>
              </a:rPr>
              <a:t>consecte</a:t>
            </a:r>
            <a:endParaRPr lang="en-CA" dirty="0">
              <a:solidFill>
                <a:schemeClr val="tx1">
                  <a:lumMod val="75000"/>
                  <a:lumOff val="25000"/>
                </a:schemeClr>
              </a:solidFill>
            </a:endParaRPr>
          </a:p>
        </p:txBody>
      </p:sp>
      <p:sp>
        <p:nvSpPr>
          <p:cNvPr id="13" name="Text Placeholder 12">
            <a:extLst>
              <a:ext uri="{FF2B5EF4-FFF2-40B4-BE49-F238E27FC236}">
                <a16:creationId xmlns:a16="http://schemas.microsoft.com/office/drawing/2014/main" id="{87A24F6A-B7DD-8349-9AF4-5390635CA5D8}"/>
              </a:ext>
            </a:extLst>
          </p:cNvPr>
          <p:cNvSpPr>
            <a:spLocks noGrp="1"/>
          </p:cNvSpPr>
          <p:nvPr>
            <p:ph type="body" sz="quarter" idx="15" hasCustomPrompt="1"/>
          </p:nvPr>
        </p:nvSpPr>
        <p:spPr>
          <a:xfrm>
            <a:off x="4460487" y="4077727"/>
            <a:ext cx="5216250" cy="1836747"/>
          </a:xfrm>
        </p:spPr>
        <p:txBody>
          <a:bodyPr>
            <a:noAutofit/>
          </a:bodyPr>
          <a:lstStyle>
            <a:lvl1pPr>
              <a:defRPr sz="1400">
                <a:solidFill>
                  <a:schemeClr val="tx1">
                    <a:lumMod val="75000"/>
                    <a:lumOff val="25000"/>
                  </a:schemeClr>
                </a:solidFill>
              </a:defRPr>
            </a:lvl1pPr>
            <a:lvl2pPr>
              <a:defRPr sz="1400"/>
            </a:lvl2pPr>
            <a:lvl3pPr>
              <a:defRPr sz="1400"/>
            </a:lvl3pPr>
            <a:lvl4pPr>
              <a:defRPr sz="1400"/>
            </a:lvl4pPr>
            <a:lvl5pPr>
              <a:defRPr sz="1400"/>
            </a:lvl5pPr>
          </a:lstStyle>
          <a:p>
            <a:r>
              <a:rPr lang="en-CA" sz="1400" dirty="0">
                <a:solidFill>
                  <a:schemeClr val="tx1">
                    <a:lumMod val="75000"/>
                    <a:lumOff val="25000"/>
                  </a:schemeClr>
                </a:solidFill>
              </a:rPr>
              <a:t>Lorem ipsum dolor sit </a:t>
            </a:r>
            <a:r>
              <a:rPr lang="en-CA" sz="1400" dirty="0" err="1">
                <a:solidFill>
                  <a:schemeClr val="tx1">
                    <a:lumMod val="75000"/>
                    <a:lumOff val="25000"/>
                  </a:schemeClr>
                </a:solidFill>
              </a:rPr>
              <a:t>amet</a:t>
            </a:r>
            <a:r>
              <a:rPr lang="en-CA" sz="1400" dirty="0">
                <a:solidFill>
                  <a:schemeClr val="tx1">
                    <a:lumMod val="75000"/>
                    <a:lumOff val="25000"/>
                  </a:schemeClr>
                </a:solidFill>
              </a:rPr>
              <a:t>, </a:t>
            </a:r>
            <a:r>
              <a:rPr lang="en-CA" sz="1400" dirty="0" err="1">
                <a:solidFill>
                  <a:schemeClr val="tx1">
                    <a:lumMod val="75000"/>
                    <a:lumOff val="25000"/>
                  </a:schemeClr>
                </a:solidFill>
              </a:rPr>
              <a:t>consectetur</a:t>
            </a:r>
            <a:r>
              <a:rPr lang="en-CA" sz="1400" dirty="0">
                <a:solidFill>
                  <a:schemeClr val="tx1">
                    <a:lumMod val="75000"/>
                    <a:lumOff val="25000"/>
                  </a:schemeClr>
                </a:solidFill>
              </a:rPr>
              <a:t> </a:t>
            </a:r>
            <a:r>
              <a:rPr lang="en-CA" sz="1400" dirty="0" err="1">
                <a:solidFill>
                  <a:schemeClr val="tx1">
                    <a:lumMod val="75000"/>
                    <a:lumOff val="25000"/>
                  </a:schemeClr>
                </a:solidFill>
              </a:rPr>
              <a:t>adipiscing</a:t>
            </a:r>
            <a:r>
              <a:rPr lang="en-CA" sz="1400" dirty="0">
                <a:solidFill>
                  <a:schemeClr val="tx1">
                    <a:lumMod val="75000"/>
                    <a:lumOff val="25000"/>
                  </a:schemeClr>
                </a:solidFill>
              </a:rPr>
              <a:t> </a:t>
            </a:r>
            <a:r>
              <a:rPr lang="en-CA" sz="1400" dirty="0" err="1">
                <a:solidFill>
                  <a:schemeClr val="tx1">
                    <a:lumMod val="75000"/>
                    <a:lumOff val="25000"/>
                  </a:schemeClr>
                </a:solidFill>
              </a:rPr>
              <a:t>elit</a:t>
            </a:r>
            <a:r>
              <a:rPr lang="en-CA" sz="1400" dirty="0">
                <a:solidFill>
                  <a:schemeClr val="tx1">
                    <a:lumMod val="75000"/>
                    <a:lumOff val="25000"/>
                  </a:schemeClr>
                </a:solidFill>
              </a:rPr>
              <a:t>. </a:t>
            </a:r>
            <a:r>
              <a:rPr lang="en-CA" sz="1400" dirty="0" err="1">
                <a:solidFill>
                  <a:schemeClr val="tx1">
                    <a:lumMod val="75000"/>
                    <a:lumOff val="25000"/>
                  </a:schemeClr>
                </a:solidFill>
              </a:rPr>
              <a:t>Mauris</a:t>
            </a:r>
            <a:r>
              <a:rPr lang="en-CA" sz="1400" dirty="0">
                <a:solidFill>
                  <a:schemeClr val="tx1">
                    <a:lumMod val="75000"/>
                    <a:lumOff val="25000"/>
                  </a:schemeClr>
                </a:solidFill>
              </a:rPr>
              <a:t> </a:t>
            </a:r>
            <a:r>
              <a:rPr lang="en-CA" sz="1400" dirty="0" err="1">
                <a:solidFill>
                  <a:schemeClr val="tx1">
                    <a:lumMod val="75000"/>
                    <a:lumOff val="25000"/>
                  </a:schemeClr>
                </a:solidFill>
              </a:rPr>
              <a:t>consectetur</a:t>
            </a:r>
            <a:r>
              <a:rPr lang="en-CA" sz="1400" dirty="0">
                <a:solidFill>
                  <a:schemeClr val="tx1">
                    <a:lumMod val="75000"/>
                    <a:lumOff val="25000"/>
                  </a:schemeClr>
                </a:solidFill>
              </a:rPr>
              <a:t>, </a:t>
            </a:r>
            <a:r>
              <a:rPr lang="en-CA" sz="1400" dirty="0" err="1">
                <a:solidFill>
                  <a:schemeClr val="tx1">
                    <a:lumMod val="75000"/>
                    <a:lumOff val="25000"/>
                  </a:schemeClr>
                </a:solidFill>
              </a:rPr>
              <a:t>quam</a:t>
            </a:r>
            <a:r>
              <a:rPr lang="en-CA" sz="1400" dirty="0">
                <a:solidFill>
                  <a:schemeClr val="tx1">
                    <a:lumMod val="75000"/>
                    <a:lumOff val="25000"/>
                  </a:schemeClr>
                </a:solidFill>
              </a:rPr>
              <a:t> at </a:t>
            </a:r>
            <a:r>
              <a:rPr lang="en-CA" sz="1400" dirty="0" err="1">
                <a:solidFill>
                  <a:schemeClr val="tx1">
                    <a:lumMod val="75000"/>
                    <a:lumOff val="25000"/>
                  </a:schemeClr>
                </a:solidFill>
              </a:rPr>
              <a:t>sagittis</a:t>
            </a:r>
            <a:r>
              <a:rPr lang="en-CA" sz="1400" dirty="0">
                <a:solidFill>
                  <a:schemeClr val="tx1">
                    <a:lumMod val="75000"/>
                    <a:lumOff val="25000"/>
                  </a:schemeClr>
                </a:solidFill>
              </a:rPr>
              <a:t> </a:t>
            </a:r>
            <a:r>
              <a:rPr lang="en-CA" sz="1400" dirty="0" err="1">
                <a:solidFill>
                  <a:schemeClr val="tx1">
                    <a:lumMod val="75000"/>
                    <a:lumOff val="25000"/>
                  </a:schemeClr>
                </a:solidFill>
              </a:rPr>
              <a:t>malesuada</a:t>
            </a:r>
            <a:r>
              <a:rPr lang="en-CA" sz="1400" dirty="0">
                <a:solidFill>
                  <a:schemeClr val="tx1">
                    <a:lumMod val="75000"/>
                    <a:lumOff val="25000"/>
                  </a:schemeClr>
                </a:solidFill>
              </a:rPr>
              <a:t>, ex </a:t>
            </a:r>
            <a:r>
              <a:rPr lang="en-CA" sz="1400" dirty="0" err="1">
                <a:solidFill>
                  <a:schemeClr val="tx1">
                    <a:lumMod val="75000"/>
                    <a:lumOff val="25000"/>
                  </a:schemeClr>
                </a:solidFill>
              </a:rPr>
              <a:t>justo</a:t>
            </a:r>
            <a:r>
              <a:rPr lang="en-CA" sz="1400" dirty="0">
                <a:solidFill>
                  <a:schemeClr val="tx1">
                    <a:lumMod val="75000"/>
                    <a:lumOff val="25000"/>
                  </a:schemeClr>
                </a:solidFill>
              </a:rPr>
              <a:t> </a:t>
            </a:r>
            <a:r>
              <a:rPr lang="en-CA" sz="1400" dirty="0" err="1">
                <a:solidFill>
                  <a:schemeClr val="tx1">
                    <a:lumMod val="75000"/>
                    <a:lumOff val="25000"/>
                  </a:schemeClr>
                </a:solidFill>
              </a:rPr>
              <a:t>luctus</a:t>
            </a:r>
            <a:r>
              <a:rPr lang="en-CA" sz="1400" dirty="0">
                <a:solidFill>
                  <a:schemeClr val="tx1">
                    <a:lumMod val="75000"/>
                    <a:lumOff val="25000"/>
                  </a:schemeClr>
                </a:solidFill>
              </a:rPr>
              <a:t> </a:t>
            </a:r>
            <a:r>
              <a:rPr lang="en-CA" sz="1400" dirty="0" err="1">
                <a:solidFill>
                  <a:schemeClr val="tx1">
                    <a:lumMod val="75000"/>
                    <a:lumOff val="25000"/>
                  </a:schemeClr>
                </a:solidFill>
              </a:rPr>
              <a:t>arcu</a:t>
            </a:r>
            <a:r>
              <a:rPr lang="en-CA" sz="1400" dirty="0">
                <a:solidFill>
                  <a:schemeClr val="tx1">
                    <a:lumMod val="75000"/>
                    <a:lumOff val="25000"/>
                  </a:schemeClr>
                </a:solidFill>
              </a:rPr>
              <a:t>, vitae </a:t>
            </a:r>
            <a:r>
              <a:rPr lang="en-CA" sz="1400" dirty="0" err="1">
                <a:solidFill>
                  <a:schemeClr val="tx1">
                    <a:lumMod val="75000"/>
                    <a:lumOff val="25000"/>
                  </a:schemeClr>
                </a:solidFill>
              </a:rPr>
              <a:t>tempor</a:t>
            </a:r>
            <a:r>
              <a:rPr lang="en-CA" sz="1400" dirty="0">
                <a:solidFill>
                  <a:schemeClr val="tx1">
                    <a:lumMod val="75000"/>
                    <a:lumOff val="25000"/>
                  </a:schemeClr>
                </a:solidFill>
              </a:rPr>
              <a:t> </a:t>
            </a:r>
            <a:r>
              <a:rPr lang="en-CA" sz="1400" dirty="0" err="1">
                <a:solidFill>
                  <a:schemeClr val="tx1">
                    <a:lumMod val="75000"/>
                    <a:lumOff val="25000"/>
                  </a:schemeClr>
                </a:solidFill>
              </a:rPr>
              <a:t>risus</a:t>
            </a:r>
            <a:r>
              <a:rPr lang="en-CA" sz="1400" dirty="0">
                <a:solidFill>
                  <a:schemeClr val="tx1">
                    <a:lumMod val="75000"/>
                    <a:lumOff val="25000"/>
                  </a:schemeClr>
                </a:solidFill>
              </a:rPr>
              <a:t> </a:t>
            </a:r>
            <a:r>
              <a:rPr lang="en-CA" sz="1400" dirty="0" err="1">
                <a:solidFill>
                  <a:schemeClr val="tx1">
                    <a:lumMod val="75000"/>
                    <a:lumOff val="25000"/>
                  </a:schemeClr>
                </a:solidFill>
              </a:rPr>
              <a:t>odio</a:t>
            </a:r>
            <a:r>
              <a:rPr lang="en-CA" sz="1400" dirty="0">
                <a:solidFill>
                  <a:schemeClr val="tx1">
                    <a:lumMod val="75000"/>
                    <a:lumOff val="25000"/>
                  </a:schemeClr>
                </a:solidFill>
              </a:rPr>
              <a:t> </a:t>
            </a:r>
            <a:r>
              <a:rPr lang="en-CA" sz="1400" dirty="0" err="1">
                <a:solidFill>
                  <a:schemeClr val="tx1">
                    <a:lumMod val="75000"/>
                    <a:lumOff val="25000"/>
                  </a:schemeClr>
                </a:solidFill>
              </a:rPr>
              <a:t>eu</a:t>
            </a:r>
            <a:r>
              <a:rPr lang="en-CA" sz="1400" dirty="0">
                <a:solidFill>
                  <a:schemeClr val="tx1">
                    <a:lumMod val="75000"/>
                    <a:lumOff val="25000"/>
                  </a:schemeClr>
                </a:solidFill>
              </a:rPr>
              <a:t> ipsum. </a:t>
            </a:r>
            <a:r>
              <a:rPr lang="en-CA" sz="1400" dirty="0" err="1">
                <a:solidFill>
                  <a:schemeClr val="tx1">
                    <a:lumMod val="75000"/>
                    <a:lumOff val="25000"/>
                  </a:schemeClr>
                </a:solidFill>
              </a:rPr>
              <a:t>Phasellus</a:t>
            </a:r>
            <a:r>
              <a:rPr lang="en-CA" sz="1400" dirty="0">
                <a:solidFill>
                  <a:schemeClr val="tx1">
                    <a:lumMod val="75000"/>
                    <a:lumOff val="25000"/>
                  </a:schemeClr>
                </a:solidFill>
              </a:rPr>
              <a:t> </a:t>
            </a:r>
            <a:r>
              <a:rPr lang="en-CA" sz="1400" dirty="0" err="1">
                <a:solidFill>
                  <a:schemeClr val="tx1">
                    <a:lumMod val="75000"/>
                    <a:lumOff val="25000"/>
                  </a:schemeClr>
                </a:solidFill>
              </a:rPr>
              <a:t>mauris</a:t>
            </a:r>
            <a:r>
              <a:rPr lang="en-CA" sz="1400" dirty="0">
                <a:solidFill>
                  <a:schemeClr val="tx1">
                    <a:lumMod val="75000"/>
                    <a:lumOff val="25000"/>
                  </a:schemeClr>
                </a:solidFill>
              </a:rPr>
              <a:t> </a:t>
            </a:r>
            <a:r>
              <a:rPr lang="en-CA" sz="1400" dirty="0" err="1">
                <a:solidFill>
                  <a:schemeClr val="tx1">
                    <a:lumMod val="75000"/>
                    <a:lumOff val="25000"/>
                  </a:schemeClr>
                </a:solidFill>
              </a:rPr>
              <a:t>tortor</a:t>
            </a:r>
            <a:r>
              <a:rPr lang="en-CA" sz="1400" dirty="0">
                <a:solidFill>
                  <a:schemeClr val="tx1">
                    <a:lumMod val="75000"/>
                    <a:lumOff val="25000"/>
                  </a:schemeClr>
                </a:solidFill>
              </a:rPr>
              <a:t>, </a:t>
            </a:r>
            <a:r>
              <a:rPr lang="en-CA" sz="1400" dirty="0" err="1">
                <a:solidFill>
                  <a:schemeClr val="tx1">
                    <a:lumMod val="75000"/>
                    <a:lumOff val="25000"/>
                  </a:schemeClr>
                </a:solidFill>
              </a:rPr>
              <a:t>lobortis</a:t>
            </a:r>
            <a:r>
              <a:rPr lang="en-CA" sz="1400" dirty="0">
                <a:solidFill>
                  <a:schemeClr val="tx1">
                    <a:lumMod val="75000"/>
                    <a:lumOff val="25000"/>
                  </a:schemeClr>
                </a:solidFill>
              </a:rPr>
              <a:t> sit </a:t>
            </a:r>
            <a:r>
              <a:rPr lang="en-CA" sz="1400" dirty="0" err="1">
                <a:solidFill>
                  <a:schemeClr val="tx1">
                    <a:lumMod val="75000"/>
                    <a:lumOff val="25000"/>
                  </a:schemeClr>
                </a:solidFill>
              </a:rPr>
              <a:t>amet</a:t>
            </a:r>
            <a:r>
              <a:rPr lang="en-CA" sz="1400" dirty="0">
                <a:solidFill>
                  <a:schemeClr val="tx1">
                    <a:lumMod val="75000"/>
                    <a:lumOff val="25000"/>
                  </a:schemeClr>
                </a:solidFill>
              </a:rPr>
              <a:t> ex </a:t>
            </a:r>
            <a:r>
              <a:rPr lang="en-CA" sz="1400" dirty="0" err="1">
                <a:solidFill>
                  <a:schemeClr val="tx1">
                    <a:lumMod val="75000"/>
                    <a:lumOff val="25000"/>
                  </a:schemeClr>
                </a:solidFill>
              </a:rPr>
              <a:t>eu</a:t>
            </a:r>
            <a:r>
              <a:rPr lang="en-CA" sz="1400" dirty="0">
                <a:solidFill>
                  <a:schemeClr val="tx1">
                    <a:lumMod val="75000"/>
                    <a:lumOff val="25000"/>
                  </a:schemeClr>
                </a:solidFill>
              </a:rPr>
              <a:t>, dictum </a:t>
            </a:r>
            <a:r>
              <a:rPr lang="en-CA" sz="1400" dirty="0" err="1">
                <a:solidFill>
                  <a:schemeClr val="tx1">
                    <a:lumMod val="75000"/>
                    <a:lumOff val="25000"/>
                  </a:schemeClr>
                </a:solidFill>
              </a:rPr>
              <a:t>venenatis</a:t>
            </a:r>
            <a:r>
              <a:rPr lang="en-CA" sz="1400" dirty="0">
                <a:solidFill>
                  <a:schemeClr val="tx1">
                    <a:lumMod val="75000"/>
                    <a:lumOff val="25000"/>
                  </a:schemeClr>
                </a:solidFill>
              </a:rPr>
              <a:t> libero. </a:t>
            </a:r>
            <a:r>
              <a:rPr lang="en-CA" sz="1400" dirty="0" err="1">
                <a:solidFill>
                  <a:schemeClr val="tx1">
                    <a:lumMod val="75000"/>
                    <a:lumOff val="25000"/>
                  </a:schemeClr>
                </a:solidFill>
              </a:rPr>
              <a:t>Mauris</a:t>
            </a:r>
            <a:r>
              <a:rPr lang="en-CA" sz="1400" dirty="0">
                <a:solidFill>
                  <a:schemeClr val="tx1">
                    <a:lumMod val="75000"/>
                    <a:lumOff val="25000"/>
                  </a:schemeClr>
                </a:solidFill>
              </a:rPr>
              <a:t> </a:t>
            </a:r>
            <a:r>
              <a:rPr lang="en-CA" sz="1400" dirty="0" err="1">
                <a:solidFill>
                  <a:schemeClr val="tx1">
                    <a:lumMod val="75000"/>
                    <a:lumOff val="25000"/>
                  </a:schemeClr>
                </a:solidFill>
              </a:rPr>
              <a:t>risus</a:t>
            </a:r>
            <a:r>
              <a:rPr lang="en-CA" sz="1400" dirty="0">
                <a:solidFill>
                  <a:schemeClr val="tx1">
                    <a:lumMod val="75000"/>
                    <a:lumOff val="25000"/>
                  </a:schemeClr>
                </a:solidFill>
              </a:rPr>
              <a:t> </a:t>
            </a:r>
            <a:r>
              <a:rPr lang="en-CA" sz="1400" dirty="0" err="1">
                <a:solidFill>
                  <a:schemeClr val="tx1">
                    <a:lumMod val="75000"/>
                    <a:lumOff val="25000"/>
                  </a:schemeClr>
                </a:solidFill>
              </a:rPr>
              <a:t>velit</a:t>
            </a:r>
            <a:r>
              <a:rPr lang="en-CA" sz="1400" dirty="0">
                <a:solidFill>
                  <a:schemeClr val="tx1">
                    <a:lumMod val="75000"/>
                    <a:lumOff val="25000"/>
                  </a:schemeClr>
                </a:solidFill>
              </a:rPr>
              <a:t>, </a:t>
            </a:r>
            <a:r>
              <a:rPr lang="en-CA" sz="1400" dirty="0" err="1">
                <a:solidFill>
                  <a:schemeClr val="tx1">
                    <a:lumMod val="75000"/>
                    <a:lumOff val="25000"/>
                  </a:schemeClr>
                </a:solidFill>
              </a:rPr>
              <a:t>bibendum</a:t>
            </a:r>
            <a:r>
              <a:rPr lang="en-CA" sz="1400" dirty="0">
                <a:solidFill>
                  <a:schemeClr val="tx1">
                    <a:lumMod val="75000"/>
                    <a:lumOff val="25000"/>
                  </a:schemeClr>
                </a:solidFill>
              </a:rPr>
              <a:t> in </a:t>
            </a:r>
            <a:r>
              <a:rPr lang="en-CA" sz="1400" dirty="0" err="1">
                <a:solidFill>
                  <a:schemeClr val="tx1">
                    <a:lumMod val="75000"/>
                    <a:lumOff val="25000"/>
                  </a:schemeClr>
                </a:solidFill>
              </a:rPr>
              <a:t>rhoncus</a:t>
            </a:r>
            <a:r>
              <a:rPr lang="en-CA" sz="1400" dirty="0">
                <a:solidFill>
                  <a:schemeClr val="tx1">
                    <a:lumMod val="75000"/>
                    <a:lumOff val="25000"/>
                  </a:schemeClr>
                </a:solidFill>
              </a:rPr>
              <a:t> sit </a:t>
            </a:r>
            <a:r>
              <a:rPr lang="en-CA" sz="1400" dirty="0" err="1">
                <a:solidFill>
                  <a:schemeClr val="tx1">
                    <a:lumMod val="75000"/>
                    <a:lumOff val="25000"/>
                  </a:schemeClr>
                </a:solidFill>
              </a:rPr>
              <a:t>amet</a:t>
            </a:r>
            <a:r>
              <a:rPr lang="en-CA" sz="1400" dirty="0">
                <a:solidFill>
                  <a:schemeClr val="tx1">
                    <a:lumMod val="75000"/>
                    <a:lumOff val="25000"/>
                  </a:schemeClr>
                </a:solidFill>
              </a:rPr>
              <a:t>, </a:t>
            </a:r>
            <a:r>
              <a:rPr lang="en-CA" sz="1400" dirty="0" err="1">
                <a:solidFill>
                  <a:schemeClr val="tx1">
                    <a:lumMod val="75000"/>
                    <a:lumOff val="25000"/>
                  </a:schemeClr>
                </a:solidFill>
              </a:rPr>
              <a:t>rhoncus</a:t>
            </a:r>
            <a:r>
              <a:rPr lang="en-CA" sz="1400" dirty="0">
                <a:solidFill>
                  <a:schemeClr val="tx1">
                    <a:lumMod val="75000"/>
                    <a:lumOff val="25000"/>
                  </a:schemeClr>
                </a:solidFill>
              </a:rPr>
              <a:t> vel sem. </a:t>
            </a:r>
          </a:p>
        </p:txBody>
      </p:sp>
    </p:spTree>
    <p:extLst>
      <p:ext uri="{BB962C8B-B14F-4D97-AF65-F5344CB8AC3E}">
        <p14:creationId xmlns:p14="http://schemas.microsoft.com/office/powerpoint/2010/main" val="2266182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Image text 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7C0C141-58EA-4330-8ECC-FC39D3D81214}"/>
              </a:ext>
            </a:extLst>
          </p:cNvPr>
          <p:cNvSpPr>
            <a:spLocks noGrp="1"/>
          </p:cNvSpPr>
          <p:nvPr>
            <p:ph type="pic" sz="quarter" idx="13"/>
          </p:nvPr>
        </p:nvSpPr>
        <p:spPr>
          <a:xfrm>
            <a:off x="4460488" y="0"/>
            <a:ext cx="7731512" cy="3429000"/>
          </a:xfrm>
        </p:spPr>
        <p:txBody>
          <a:bodyPr/>
          <a:lstStyle/>
          <a:p>
            <a:r>
              <a:rPr lang="en-US"/>
              <a:t>Click icon to add picture</a:t>
            </a:r>
            <a:endParaRPr lang="en-CA"/>
          </a:p>
        </p:txBody>
      </p:sp>
      <p:sp>
        <p:nvSpPr>
          <p:cNvPr id="3" name="Rectangle 2">
            <a:extLst>
              <a:ext uri="{FF2B5EF4-FFF2-40B4-BE49-F238E27FC236}">
                <a16:creationId xmlns:a16="http://schemas.microsoft.com/office/drawing/2014/main" id="{4E0640F8-1B6D-4921-96BD-A92A8162372A}"/>
              </a:ext>
            </a:extLst>
          </p:cNvPr>
          <p:cNvSpPr/>
          <p:nvPr/>
        </p:nvSpPr>
        <p:spPr>
          <a:xfrm>
            <a:off x="9676737" y="3429000"/>
            <a:ext cx="2515263" cy="327199"/>
          </a:xfrm>
          <a:prstGeom prst="rect">
            <a:avLst/>
          </a:prstGeom>
          <a:solidFill>
            <a:srgbClr val="F048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3">
            <a:extLst>
              <a:ext uri="{FF2B5EF4-FFF2-40B4-BE49-F238E27FC236}">
                <a16:creationId xmlns:a16="http://schemas.microsoft.com/office/drawing/2014/main" id="{2857EB0E-392A-4B29-8B9B-431A30290EB7}"/>
              </a:ext>
            </a:extLst>
          </p:cNvPr>
          <p:cNvSpPr/>
          <p:nvPr/>
        </p:nvSpPr>
        <p:spPr>
          <a:xfrm>
            <a:off x="0" y="0"/>
            <a:ext cx="393290" cy="2235200"/>
          </a:xfrm>
          <a:prstGeom prst="rect">
            <a:avLst/>
          </a:prstGeom>
          <a:solidFill>
            <a:srgbClr val="F048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Graphic 4">
            <a:extLst>
              <a:ext uri="{FF2B5EF4-FFF2-40B4-BE49-F238E27FC236}">
                <a16:creationId xmlns:a16="http://schemas.microsoft.com/office/drawing/2014/main" id="{448E559B-790D-41CB-A429-E4B7030EBE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32051" y="6215878"/>
            <a:ext cx="1571052" cy="537111"/>
          </a:xfrm>
          <a:prstGeom prst="rect">
            <a:avLst/>
          </a:prstGeom>
        </p:spPr>
      </p:pic>
      <p:sp>
        <p:nvSpPr>
          <p:cNvPr id="6" name="Title 1">
            <a:extLst>
              <a:ext uri="{FF2B5EF4-FFF2-40B4-BE49-F238E27FC236}">
                <a16:creationId xmlns:a16="http://schemas.microsoft.com/office/drawing/2014/main" id="{3E3B3E99-EBFF-6141-ABE2-FEA00F7E3E20}"/>
              </a:ext>
            </a:extLst>
          </p:cNvPr>
          <p:cNvSpPr>
            <a:spLocks noGrp="1"/>
          </p:cNvSpPr>
          <p:nvPr>
            <p:ph type="title" hasCustomPrompt="1"/>
          </p:nvPr>
        </p:nvSpPr>
        <p:spPr>
          <a:xfrm>
            <a:off x="904905" y="1469426"/>
            <a:ext cx="3178580" cy="1325563"/>
          </a:xfrm>
        </p:spPr>
        <p:txBody>
          <a:bodyPr>
            <a:normAutofit/>
          </a:bodyPr>
          <a:lstStyle>
            <a:lvl1pPr>
              <a:defRPr sz="2800" b="1">
                <a:solidFill>
                  <a:srgbClr val="F0483E"/>
                </a:solidFill>
              </a:defRPr>
            </a:lvl1pPr>
          </a:lstStyle>
          <a:p>
            <a:r>
              <a:rPr lang="en-US" dirty="0"/>
              <a:t>Slide Title</a:t>
            </a:r>
          </a:p>
        </p:txBody>
      </p:sp>
      <p:sp>
        <p:nvSpPr>
          <p:cNvPr id="8" name="Text Placeholder 10">
            <a:extLst>
              <a:ext uri="{FF2B5EF4-FFF2-40B4-BE49-F238E27FC236}">
                <a16:creationId xmlns:a16="http://schemas.microsoft.com/office/drawing/2014/main" id="{C06BD9DD-1D4E-5146-98F2-BBAA9F52D6A2}"/>
              </a:ext>
            </a:extLst>
          </p:cNvPr>
          <p:cNvSpPr>
            <a:spLocks noGrp="1"/>
          </p:cNvSpPr>
          <p:nvPr>
            <p:ph type="body" sz="quarter" idx="14" hasCustomPrompt="1"/>
          </p:nvPr>
        </p:nvSpPr>
        <p:spPr>
          <a:xfrm>
            <a:off x="904903" y="4063012"/>
            <a:ext cx="3178581" cy="1836747"/>
          </a:xfrm>
        </p:spPr>
        <p:txBody>
          <a:bodyPr>
            <a:normAutofit/>
          </a:bodyPr>
          <a:lstStyle>
            <a:lvl1pPr>
              <a:defRPr sz="1800"/>
            </a:lvl1pPr>
            <a:lvl2pPr>
              <a:defRPr sz="1800"/>
            </a:lvl2pPr>
            <a:lvl3pPr>
              <a:defRPr sz="1800"/>
            </a:lvl3pPr>
            <a:lvl4pPr>
              <a:defRPr sz="1800"/>
            </a:lvl4pPr>
            <a:lvl5pPr>
              <a:defRPr sz="1800"/>
            </a:lvl5pPr>
          </a:lstStyle>
          <a:p>
            <a:r>
              <a:rPr lang="en-CA" dirty="0">
                <a:solidFill>
                  <a:schemeClr val="tx1">
                    <a:lumMod val="75000"/>
                    <a:lumOff val="25000"/>
                  </a:schemeClr>
                </a:solidFill>
              </a:rPr>
              <a:t>Lorem ipsum dolor sit </a:t>
            </a:r>
            <a:r>
              <a:rPr lang="en-CA" dirty="0" err="1">
                <a:solidFill>
                  <a:schemeClr val="tx1">
                    <a:lumMod val="75000"/>
                    <a:lumOff val="25000"/>
                  </a:schemeClr>
                </a:solidFill>
              </a:rPr>
              <a:t>amet</a:t>
            </a:r>
            <a:r>
              <a:rPr lang="en-CA" dirty="0">
                <a:solidFill>
                  <a:schemeClr val="tx1">
                    <a:lumMod val="75000"/>
                    <a:lumOff val="25000"/>
                  </a:schemeClr>
                </a:solidFill>
              </a:rPr>
              <a:t>, </a:t>
            </a:r>
            <a:r>
              <a:rPr lang="en-CA" dirty="0" err="1">
                <a:solidFill>
                  <a:schemeClr val="tx1">
                    <a:lumMod val="75000"/>
                    <a:lumOff val="25000"/>
                  </a:schemeClr>
                </a:solidFill>
              </a:rPr>
              <a:t>consectetur</a:t>
            </a:r>
            <a:r>
              <a:rPr lang="en-CA" dirty="0">
                <a:solidFill>
                  <a:schemeClr val="tx1">
                    <a:lumMod val="75000"/>
                    <a:lumOff val="25000"/>
                  </a:schemeClr>
                </a:solidFill>
              </a:rPr>
              <a:t> </a:t>
            </a:r>
            <a:r>
              <a:rPr lang="en-CA" dirty="0" err="1">
                <a:solidFill>
                  <a:schemeClr val="tx1">
                    <a:lumMod val="75000"/>
                    <a:lumOff val="25000"/>
                  </a:schemeClr>
                </a:solidFill>
              </a:rPr>
              <a:t>adipiscing</a:t>
            </a:r>
            <a:r>
              <a:rPr lang="en-CA" dirty="0">
                <a:solidFill>
                  <a:schemeClr val="tx1">
                    <a:lumMod val="75000"/>
                    <a:lumOff val="25000"/>
                  </a:schemeClr>
                </a:solidFill>
              </a:rPr>
              <a:t> </a:t>
            </a:r>
            <a:r>
              <a:rPr lang="en-CA" dirty="0" err="1">
                <a:solidFill>
                  <a:schemeClr val="tx1">
                    <a:lumMod val="75000"/>
                    <a:lumOff val="25000"/>
                  </a:schemeClr>
                </a:solidFill>
              </a:rPr>
              <a:t>elit</a:t>
            </a:r>
            <a:r>
              <a:rPr lang="en-CA" dirty="0">
                <a:solidFill>
                  <a:schemeClr val="tx1">
                    <a:lumMod val="75000"/>
                    <a:lumOff val="25000"/>
                  </a:schemeClr>
                </a:solidFill>
              </a:rPr>
              <a:t>. </a:t>
            </a:r>
            <a:r>
              <a:rPr lang="en-CA" dirty="0" err="1">
                <a:solidFill>
                  <a:schemeClr val="tx1">
                    <a:lumMod val="75000"/>
                    <a:lumOff val="25000"/>
                  </a:schemeClr>
                </a:solidFill>
              </a:rPr>
              <a:t>Mauris</a:t>
            </a:r>
            <a:r>
              <a:rPr lang="en-CA" dirty="0">
                <a:solidFill>
                  <a:schemeClr val="tx1">
                    <a:lumMod val="75000"/>
                    <a:lumOff val="25000"/>
                  </a:schemeClr>
                </a:solidFill>
              </a:rPr>
              <a:t> </a:t>
            </a:r>
            <a:r>
              <a:rPr lang="en-CA" dirty="0" err="1">
                <a:solidFill>
                  <a:schemeClr val="tx1">
                    <a:lumMod val="75000"/>
                    <a:lumOff val="25000"/>
                  </a:schemeClr>
                </a:solidFill>
              </a:rPr>
              <a:t>consecte</a:t>
            </a:r>
            <a:endParaRPr lang="en-CA" dirty="0">
              <a:solidFill>
                <a:schemeClr val="tx1">
                  <a:lumMod val="75000"/>
                  <a:lumOff val="25000"/>
                </a:schemeClr>
              </a:solidFill>
            </a:endParaRPr>
          </a:p>
        </p:txBody>
      </p:sp>
      <p:sp>
        <p:nvSpPr>
          <p:cNvPr id="9" name="Text Placeholder 12">
            <a:extLst>
              <a:ext uri="{FF2B5EF4-FFF2-40B4-BE49-F238E27FC236}">
                <a16:creationId xmlns:a16="http://schemas.microsoft.com/office/drawing/2014/main" id="{EC73A8A0-6C2E-BF42-A4C8-B2C3C9AA0ACC}"/>
              </a:ext>
            </a:extLst>
          </p:cNvPr>
          <p:cNvSpPr>
            <a:spLocks noGrp="1"/>
          </p:cNvSpPr>
          <p:nvPr>
            <p:ph type="body" sz="quarter" idx="15" hasCustomPrompt="1"/>
          </p:nvPr>
        </p:nvSpPr>
        <p:spPr>
          <a:xfrm>
            <a:off x="4460487" y="4077727"/>
            <a:ext cx="5216250" cy="1836747"/>
          </a:xfrm>
        </p:spPr>
        <p:txBody>
          <a:bodyPr>
            <a:noAutofit/>
          </a:bodyPr>
          <a:lstStyle>
            <a:lvl1pPr>
              <a:defRPr sz="1400">
                <a:solidFill>
                  <a:schemeClr val="tx1">
                    <a:lumMod val="75000"/>
                    <a:lumOff val="25000"/>
                  </a:schemeClr>
                </a:solidFill>
              </a:defRPr>
            </a:lvl1pPr>
            <a:lvl2pPr>
              <a:defRPr sz="1400"/>
            </a:lvl2pPr>
            <a:lvl3pPr>
              <a:defRPr sz="1400"/>
            </a:lvl3pPr>
            <a:lvl4pPr>
              <a:defRPr sz="1400"/>
            </a:lvl4pPr>
            <a:lvl5pPr>
              <a:defRPr sz="1400"/>
            </a:lvl5pPr>
          </a:lstStyle>
          <a:p>
            <a:r>
              <a:rPr lang="en-CA" sz="1400" dirty="0">
                <a:solidFill>
                  <a:schemeClr val="tx1">
                    <a:lumMod val="75000"/>
                    <a:lumOff val="25000"/>
                  </a:schemeClr>
                </a:solidFill>
              </a:rPr>
              <a:t>Lorem ipsum dolor sit </a:t>
            </a:r>
            <a:r>
              <a:rPr lang="en-CA" sz="1400" dirty="0" err="1">
                <a:solidFill>
                  <a:schemeClr val="tx1">
                    <a:lumMod val="75000"/>
                    <a:lumOff val="25000"/>
                  </a:schemeClr>
                </a:solidFill>
              </a:rPr>
              <a:t>amet</a:t>
            </a:r>
            <a:r>
              <a:rPr lang="en-CA" sz="1400" dirty="0">
                <a:solidFill>
                  <a:schemeClr val="tx1">
                    <a:lumMod val="75000"/>
                    <a:lumOff val="25000"/>
                  </a:schemeClr>
                </a:solidFill>
              </a:rPr>
              <a:t>, </a:t>
            </a:r>
            <a:r>
              <a:rPr lang="en-CA" sz="1400" dirty="0" err="1">
                <a:solidFill>
                  <a:schemeClr val="tx1">
                    <a:lumMod val="75000"/>
                    <a:lumOff val="25000"/>
                  </a:schemeClr>
                </a:solidFill>
              </a:rPr>
              <a:t>consectetur</a:t>
            </a:r>
            <a:r>
              <a:rPr lang="en-CA" sz="1400" dirty="0">
                <a:solidFill>
                  <a:schemeClr val="tx1">
                    <a:lumMod val="75000"/>
                    <a:lumOff val="25000"/>
                  </a:schemeClr>
                </a:solidFill>
              </a:rPr>
              <a:t> </a:t>
            </a:r>
            <a:r>
              <a:rPr lang="en-CA" sz="1400" dirty="0" err="1">
                <a:solidFill>
                  <a:schemeClr val="tx1">
                    <a:lumMod val="75000"/>
                    <a:lumOff val="25000"/>
                  </a:schemeClr>
                </a:solidFill>
              </a:rPr>
              <a:t>adipiscing</a:t>
            </a:r>
            <a:r>
              <a:rPr lang="en-CA" sz="1400" dirty="0">
                <a:solidFill>
                  <a:schemeClr val="tx1">
                    <a:lumMod val="75000"/>
                    <a:lumOff val="25000"/>
                  </a:schemeClr>
                </a:solidFill>
              </a:rPr>
              <a:t> </a:t>
            </a:r>
            <a:r>
              <a:rPr lang="en-CA" sz="1400" dirty="0" err="1">
                <a:solidFill>
                  <a:schemeClr val="tx1">
                    <a:lumMod val="75000"/>
                    <a:lumOff val="25000"/>
                  </a:schemeClr>
                </a:solidFill>
              </a:rPr>
              <a:t>elit</a:t>
            </a:r>
            <a:r>
              <a:rPr lang="en-CA" sz="1400" dirty="0">
                <a:solidFill>
                  <a:schemeClr val="tx1">
                    <a:lumMod val="75000"/>
                    <a:lumOff val="25000"/>
                  </a:schemeClr>
                </a:solidFill>
              </a:rPr>
              <a:t>. </a:t>
            </a:r>
            <a:r>
              <a:rPr lang="en-CA" sz="1400" dirty="0" err="1">
                <a:solidFill>
                  <a:schemeClr val="tx1">
                    <a:lumMod val="75000"/>
                    <a:lumOff val="25000"/>
                  </a:schemeClr>
                </a:solidFill>
              </a:rPr>
              <a:t>Mauris</a:t>
            </a:r>
            <a:r>
              <a:rPr lang="en-CA" sz="1400" dirty="0">
                <a:solidFill>
                  <a:schemeClr val="tx1">
                    <a:lumMod val="75000"/>
                    <a:lumOff val="25000"/>
                  </a:schemeClr>
                </a:solidFill>
              </a:rPr>
              <a:t> </a:t>
            </a:r>
            <a:r>
              <a:rPr lang="en-CA" sz="1400" dirty="0" err="1">
                <a:solidFill>
                  <a:schemeClr val="tx1">
                    <a:lumMod val="75000"/>
                    <a:lumOff val="25000"/>
                  </a:schemeClr>
                </a:solidFill>
              </a:rPr>
              <a:t>consectetur</a:t>
            </a:r>
            <a:r>
              <a:rPr lang="en-CA" sz="1400" dirty="0">
                <a:solidFill>
                  <a:schemeClr val="tx1">
                    <a:lumMod val="75000"/>
                    <a:lumOff val="25000"/>
                  </a:schemeClr>
                </a:solidFill>
              </a:rPr>
              <a:t>, </a:t>
            </a:r>
            <a:r>
              <a:rPr lang="en-CA" sz="1400" dirty="0" err="1">
                <a:solidFill>
                  <a:schemeClr val="tx1">
                    <a:lumMod val="75000"/>
                    <a:lumOff val="25000"/>
                  </a:schemeClr>
                </a:solidFill>
              </a:rPr>
              <a:t>quam</a:t>
            </a:r>
            <a:r>
              <a:rPr lang="en-CA" sz="1400" dirty="0">
                <a:solidFill>
                  <a:schemeClr val="tx1">
                    <a:lumMod val="75000"/>
                    <a:lumOff val="25000"/>
                  </a:schemeClr>
                </a:solidFill>
              </a:rPr>
              <a:t> at </a:t>
            </a:r>
            <a:r>
              <a:rPr lang="en-CA" sz="1400" dirty="0" err="1">
                <a:solidFill>
                  <a:schemeClr val="tx1">
                    <a:lumMod val="75000"/>
                    <a:lumOff val="25000"/>
                  </a:schemeClr>
                </a:solidFill>
              </a:rPr>
              <a:t>sagittis</a:t>
            </a:r>
            <a:r>
              <a:rPr lang="en-CA" sz="1400" dirty="0">
                <a:solidFill>
                  <a:schemeClr val="tx1">
                    <a:lumMod val="75000"/>
                    <a:lumOff val="25000"/>
                  </a:schemeClr>
                </a:solidFill>
              </a:rPr>
              <a:t> </a:t>
            </a:r>
            <a:r>
              <a:rPr lang="en-CA" sz="1400" dirty="0" err="1">
                <a:solidFill>
                  <a:schemeClr val="tx1">
                    <a:lumMod val="75000"/>
                    <a:lumOff val="25000"/>
                  </a:schemeClr>
                </a:solidFill>
              </a:rPr>
              <a:t>malesuada</a:t>
            </a:r>
            <a:r>
              <a:rPr lang="en-CA" sz="1400" dirty="0">
                <a:solidFill>
                  <a:schemeClr val="tx1">
                    <a:lumMod val="75000"/>
                    <a:lumOff val="25000"/>
                  </a:schemeClr>
                </a:solidFill>
              </a:rPr>
              <a:t>, ex </a:t>
            </a:r>
            <a:r>
              <a:rPr lang="en-CA" sz="1400" dirty="0" err="1">
                <a:solidFill>
                  <a:schemeClr val="tx1">
                    <a:lumMod val="75000"/>
                    <a:lumOff val="25000"/>
                  </a:schemeClr>
                </a:solidFill>
              </a:rPr>
              <a:t>justo</a:t>
            </a:r>
            <a:r>
              <a:rPr lang="en-CA" sz="1400" dirty="0">
                <a:solidFill>
                  <a:schemeClr val="tx1">
                    <a:lumMod val="75000"/>
                    <a:lumOff val="25000"/>
                  </a:schemeClr>
                </a:solidFill>
              </a:rPr>
              <a:t> </a:t>
            </a:r>
            <a:r>
              <a:rPr lang="en-CA" sz="1400" dirty="0" err="1">
                <a:solidFill>
                  <a:schemeClr val="tx1">
                    <a:lumMod val="75000"/>
                    <a:lumOff val="25000"/>
                  </a:schemeClr>
                </a:solidFill>
              </a:rPr>
              <a:t>luctus</a:t>
            </a:r>
            <a:r>
              <a:rPr lang="en-CA" sz="1400" dirty="0">
                <a:solidFill>
                  <a:schemeClr val="tx1">
                    <a:lumMod val="75000"/>
                    <a:lumOff val="25000"/>
                  </a:schemeClr>
                </a:solidFill>
              </a:rPr>
              <a:t> </a:t>
            </a:r>
            <a:r>
              <a:rPr lang="en-CA" sz="1400" dirty="0" err="1">
                <a:solidFill>
                  <a:schemeClr val="tx1">
                    <a:lumMod val="75000"/>
                    <a:lumOff val="25000"/>
                  </a:schemeClr>
                </a:solidFill>
              </a:rPr>
              <a:t>arcu</a:t>
            </a:r>
            <a:r>
              <a:rPr lang="en-CA" sz="1400" dirty="0">
                <a:solidFill>
                  <a:schemeClr val="tx1">
                    <a:lumMod val="75000"/>
                    <a:lumOff val="25000"/>
                  </a:schemeClr>
                </a:solidFill>
              </a:rPr>
              <a:t>, vitae </a:t>
            </a:r>
            <a:r>
              <a:rPr lang="en-CA" sz="1400" dirty="0" err="1">
                <a:solidFill>
                  <a:schemeClr val="tx1">
                    <a:lumMod val="75000"/>
                    <a:lumOff val="25000"/>
                  </a:schemeClr>
                </a:solidFill>
              </a:rPr>
              <a:t>tempor</a:t>
            </a:r>
            <a:r>
              <a:rPr lang="en-CA" sz="1400" dirty="0">
                <a:solidFill>
                  <a:schemeClr val="tx1">
                    <a:lumMod val="75000"/>
                    <a:lumOff val="25000"/>
                  </a:schemeClr>
                </a:solidFill>
              </a:rPr>
              <a:t> </a:t>
            </a:r>
            <a:r>
              <a:rPr lang="en-CA" sz="1400" dirty="0" err="1">
                <a:solidFill>
                  <a:schemeClr val="tx1">
                    <a:lumMod val="75000"/>
                    <a:lumOff val="25000"/>
                  </a:schemeClr>
                </a:solidFill>
              </a:rPr>
              <a:t>risus</a:t>
            </a:r>
            <a:r>
              <a:rPr lang="en-CA" sz="1400" dirty="0">
                <a:solidFill>
                  <a:schemeClr val="tx1">
                    <a:lumMod val="75000"/>
                    <a:lumOff val="25000"/>
                  </a:schemeClr>
                </a:solidFill>
              </a:rPr>
              <a:t> </a:t>
            </a:r>
            <a:r>
              <a:rPr lang="en-CA" sz="1400" dirty="0" err="1">
                <a:solidFill>
                  <a:schemeClr val="tx1">
                    <a:lumMod val="75000"/>
                    <a:lumOff val="25000"/>
                  </a:schemeClr>
                </a:solidFill>
              </a:rPr>
              <a:t>odio</a:t>
            </a:r>
            <a:r>
              <a:rPr lang="en-CA" sz="1400" dirty="0">
                <a:solidFill>
                  <a:schemeClr val="tx1">
                    <a:lumMod val="75000"/>
                    <a:lumOff val="25000"/>
                  </a:schemeClr>
                </a:solidFill>
              </a:rPr>
              <a:t> </a:t>
            </a:r>
            <a:r>
              <a:rPr lang="en-CA" sz="1400" dirty="0" err="1">
                <a:solidFill>
                  <a:schemeClr val="tx1">
                    <a:lumMod val="75000"/>
                    <a:lumOff val="25000"/>
                  </a:schemeClr>
                </a:solidFill>
              </a:rPr>
              <a:t>eu</a:t>
            </a:r>
            <a:r>
              <a:rPr lang="en-CA" sz="1400" dirty="0">
                <a:solidFill>
                  <a:schemeClr val="tx1">
                    <a:lumMod val="75000"/>
                    <a:lumOff val="25000"/>
                  </a:schemeClr>
                </a:solidFill>
              </a:rPr>
              <a:t> ipsum. </a:t>
            </a:r>
            <a:r>
              <a:rPr lang="en-CA" sz="1400" dirty="0" err="1">
                <a:solidFill>
                  <a:schemeClr val="tx1">
                    <a:lumMod val="75000"/>
                    <a:lumOff val="25000"/>
                  </a:schemeClr>
                </a:solidFill>
              </a:rPr>
              <a:t>Phasellus</a:t>
            </a:r>
            <a:r>
              <a:rPr lang="en-CA" sz="1400" dirty="0">
                <a:solidFill>
                  <a:schemeClr val="tx1">
                    <a:lumMod val="75000"/>
                    <a:lumOff val="25000"/>
                  </a:schemeClr>
                </a:solidFill>
              </a:rPr>
              <a:t> </a:t>
            </a:r>
            <a:r>
              <a:rPr lang="en-CA" sz="1400" dirty="0" err="1">
                <a:solidFill>
                  <a:schemeClr val="tx1">
                    <a:lumMod val="75000"/>
                    <a:lumOff val="25000"/>
                  </a:schemeClr>
                </a:solidFill>
              </a:rPr>
              <a:t>mauris</a:t>
            </a:r>
            <a:r>
              <a:rPr lang="en-CA" sz="1400" dirty="0">
                <a:solidFill>
                  <a:schemeClr val="tx1">
                    <a:lumMod val="75000"/>
                    <a:lumOff val="25000"/>
                  </a:schemeClr>
                </a:solidFill>
              </a:rPr>
              <a:t> </a:t>
            </a:r>
            <a:r>
              <a:rPr lang="en-CA" sz="1400" dirty="0" err="1">
                <a:solidFill>
                  <a:schemeClr val="tx1">
                    <a:lumMod val="75000"/>
                    <a:lumOff val="25000"/>
                  </a:schemeClr>
                </a:solidFill>
              </a:rPr>
              <a:t>tortor</a:t>
            </a:r>
            <a:r>
              <a:rPr lang="en-CA" sz="1400" dirty="0">
                <a:solidFill>
                  <a:schemeClr val="tx1">
                    <a:lumMod val="75000"/>
                    <a:lumOff val="25000"/>
                  </a:schemeClr>
                </a:solidFill>
              </a:rPr>
              <a:t>, </a:t>
            </a:r>
            <a:r>
              <a:rPr lang="en-CA" sz="1400" dirty="0" err="1">
                <a:solidFill>
                  <a:schemeClr val="tx1">
                    <a:lumMod val="75000"/>
                    <a:lumOff val="25000"/>
                  </a:schemeClr>
                </a:solidFill>
              </a:rPr>
              <a:t>lobortis</a:t>
            </a:r>
            <a:r>
              <a:rPr lang="en-CA" sz="1400" dirty="0">
                <a:solidFill>
                  <a:schemeClr val="tx1">
                    <a:lumMod val="75000"/>
                    <a:lumOff val="25000"/>
                  </a:schemeClr>
                </a:solidFill>
              </a:rPr>
              <a:t> sit </a:t>
            </a:r>
            <a:r>
              <a:rPr lang="en-CA" sz="1400" dirty="0" err="1">
                <a:solidFill>
                  <a:schemeClr val="tx1">
                    <a:lumMod val="75000"/>
                    <a:lumOff val="25000"/>
                  </a:schemeClr>
                </a:solidFill>
              </a:rPr>
              <a:t>amet</a:t>
            </a:r>
            <a:r>
              <a:rPr lang="en-CA" sz="1400" dirty="0">
                <a:solidFill>
                  <a:schemeClr val="tx1">
                    <a:lumMod val="75000"/>
                    <a:lumOff val="25000"/>
                  </a:schemeClr>
                </a:solidFill>
              </a:rPr>
              <a:t> ex </a:t>
            </a:r>
            <a:r>
              <a:rPr lang="en-CA" sz="1400" dirty="0" err="1">
                <a:solidFill>
                  <a:schemeClr val="tx1">
                    <a:lumMod val="75000"/>
                    <a:lumOff val="25000"/>
                  </a:schemeClr>
                </a:solidFill>
              </a:rPr>
              <a:t>eu</a:t>
            </a:r>
            <a:r>
              <a:rPr lang="en-CA" sz="1400" dirty="0">
                <a:solidFill>
                  <a:schemeClr val="tx1">
                    <a:lumMod val="75000"/>
                    <a:lumOff val="25000"/>
                  </a:schemeClr>
                </a:solidFill>
              </a:rPr>
              <a:t>, dictum </a:t>
            </a:r>
            <a:r>
              <a:rPr lang="en-CA" sz="1400" dirty="0" err="1">
                <a:solidFill>
                  <a:schemeClr val="tx1">
                    <a:lumMod val="75000"/>
                    <a:lumOff val="25000"/>
                  </a:schemeClr>
                </a:solidFill>
              </a:rPr>
              <a:t>venenatis</a:t>
            </a:r>
            <a:r>
              <a:rPr lang="en-CA" sz="1400" dirty="0">
                <a:solidFill>
                  <a:schemeClr val="tx1">
                    <a:lumMod val="75000"/>
                    <a:lumOff val="25000"/>
                  </a:schemeClr>
                </a:solidFill>
              </a:rPr>
              <a:t> libero. </a:t>
            </a:r>
            <a:r>
              <a:rPr lang="en-CA" sz="1400" dirty="0" err="1">
                <a:solidFill>
                  <a:schemeClr val="tx1">
                    <a:lumMod val="75000"/>
                    <a:lumOff val="25000"/>
                  </a:schemeClr>
                </a:solidFill>
              </a:rPr>
              <a:t>Mauris</a:t>
            </a:r>
            <a:r>
              <a:rPr lang="en-CA" sz="1400" dirty="0">
                <a:solidFill>
                  <a:schemeClr val="tx1">
                    <a:lumMod val="75000"/>
                    <a:lumOff val="25000"/>
                  </a:schemeClr>
                </a:solidFill>
              </a:rPr>
              <a:t> </a:t>
            </a:r>
            <a:r>
              <a:rPr lang="en-CA" sz="1400" dirty="0" err="1">
                <a:solidFill>
                  <a:schemeClr val="tx1">
                    <a:lumMod val="75000"/>
                    <a:lumOff val="25000"/>
                  </a:schemeClr>
                </a:solidFill>
              </a:rPr>
              <a:t>risus</a:t>
            </a:r>
            <a:r>
              <a:rPr lang="en-CA" sz="1400" dirty="0">
                <a:solidFill>
                  <a:schemeClr val="tx1">
                    <a:lumMod val="75000"/>
                    <a:lumOff val="25000"/>
                  </a:schemeClr>
                </a:solidFill>
              </a:rPr>
              <a:t> </a:t>
            </a:r>
            <a:r>
              <a:rPr lang="en-CA" sz="1400" dirty="0" err="1">
                <a:solidFill>
                  <a:schemeClr val="tx1">
                    <a:lumMod val="75000"/>
                    <a:lumOff val="25000"/>
                  </a:schemeClr>
                </a:solidFill>
              </a:rPr>
              <a:t>velit</a:t>
            </a:r>
            <a:r>
              <a:rPr lang="en-CA" sz="1400" dirty="0">
                <a:solidFill>
                  <a:schemeClr val="tx1">
                    <a:lumMod val="75000"/>
                    <a:lumOff val="25000"/>
                  </a:schemeClr>
                </a:solidFill>
              </a:rPr>
              <a:t>, </a:t>
            </a:r>
            <a:r>
              <a:rPr lang="en-CA" sz="1400" dirty="0" err="1">
                <a:solidFill>
                  <a:schemeClr val="tx1">
                    <a:lumMod val="75000"/>
                    <a:lumOff val="25000"/>
                  </a:schemeClr>
                </a:solidFill>
              </a:rPr>
              <a:t>bibendum</a:t>
            </a:r>
            <a:r>
              <a:rPr lang="en-CA" sz="1400" dirty="0">
                <a:solidFill>
                  <a:schemeClr val="tx1">
                    <a:lumMod val="75000"/>
                    <a:lumOff val="25000"/>
                  </a:schemeClr>
                </a:solidFill>
              </a:rPr>
              <a:t> in </a:t>
            </a:r>
            <a:r>
              <a:rPr lang="en-CA" sz="1400" dirty="0" err="1">
                <a:solidFill>
                  <a:schemeClr val="tx1">
                    <a:lumMod val="75000"/>
                    <a:lumOff val="25000"/>
                  </a:schemeClr>
                </a:solidFill>
              </a:rPr>
              <a:t>rhoncus</a:t>
            </a:r>
            <a:r>
              <a:rPr lang="en-CA" sz="1400" dirty="0">
                <a:solidFill>
                  <a:schemeClr val="tx1">
                    <a:lumMod val="75000"/>
                    <a:lumOff val="25000"/>
                  </a:schemeClr>
                </a:solidFill>
              </a:rPr>
              <a:t> sit </a:t>
            </a:r>
            <a:r>
              <a:rPr lang="en-CA" sz="1400" dirty="0" err="1">
                <a:solidFill>
                  <a:schemeClr val="tx1">
                    <a:lumMod val="75000"/>
                    <a:lumOff val="25000"/>
                  </a:schemeClr>
                </a:solidFill>
              </a:rPr>
              <a:t>amet</a:t>
            </a:r>
            <a:r>
              <a:rPr lang="en-CA" sz="1400" dirty="0">
                <a:solidFill>
                  <a:schemeClr val="tx1">
                    <a:lumMod val="75000"/>
                    <a:lumOff val="25000"/>
                  </a:schemeClr>
                </a:solidFill>
              </a:rPr>
              <a:t>, </a:t>
            </a:r>
            <a:r>
              <a:rPr lang="en-CA" sz="1400" dirty="0" err="1">
                <a:solidFill>
                  <a:schemeClr val="tx1">
                    <a:lumMod val="75000"/>
                    <a:lumOff val="25000"/>
                  </a:schemeClr>
                </a:solidFill>
              </a:rPr>
              <a:t>rhoncus</a:t>
            </a:r>
            <a:r>
              <a:rPr lang="en-CA" sz="1400" dirty="0">
                <a:solidFill>
                  <a:schemeClr val="tx1">
                    <a:lumMod val="75000"/>
                    <a:lumOff val="25000"/>
                  </a:schemeClr>
                </a:solidFill>
              </a:rPr>
              <a:t> vel sem. </a:t>
            </a:r>
          </a:p>
        </p:txBody>
      </p:sp>
    </p:spTree>
    <p:extLst>
      <p:ext uri="{BB962C8B-B14F-4D97-AF65-F5344CB8AC3E}">
        <p14:creationId xmlns:p14="http://schemas.microsoft.com/office/powerpoint/2010/main" val="864596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Big Number List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CFD48B8-23FE-4611-924D-0B825D7370BD}"/>
              </a:ext>
            </a:extLst>
          </p:cNvPr>
          <p:cNvSpPr>
            <a:spLocks noGrp="1"/>
          </p:cNvSpPr>
          <p:nvPr>
            <p:ph type="pic" sz="quarter" idx="10"/>
          </p:nvPr>
        </p:nvSpPr>
        <p:spPr>
          <a:xfrm>
            <a:off x="6991350" y="0"/>
            <a:ext cx="5200650" cy="6858000"/>
          </a:xfrm>
        </p:spPr>
        <p:txBody>
          <a:bodyPr/>
          <a:lstStyle/>
          <a:p>
            <a:r>
              <a:rPr lang="en-US"/>
              <a:t>Click icon to add picture</a:t>
            </a:r>
            <a:endParaRPr lang="en-CA"/>
          </a:p>
        </p:txBody>
      </p:sp>
      <p:sp>
        <p:nvSpPr>
          <p:cNvPr id="3" name="Rectangle 2">
            <a:extLst>
              <a:ext uri="{FF2B5EF4-FFF2-40B4-BE49-F238E27FC236}">
                <a16:creationId xmlns:a16="http://schemas.microsoft.com/office/drawing/2014/main" id="{3D7DF17E-8E86-4BDF-BE6E-6CE128736F8F}"/>
              </a:ext>
            </a:extLst>
          </p:cNvPr>
          <p:cNvSpPr/>
          <p:nvPr/>
        </p:nvSpPr>
        <p:spPr>
          <a:xfrm>
            <a:off x="0" y="0"/>
            <a:ext cx="393290" cy="2235200"/>
          </a:xfrm>
          <a:prstGeom prst="rect">
            <a:avLst/>
          </a:prstGeom>
          <a:solidFill>
            <a:srgbClr val="387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3">
            <a:extLst>
              <a:ext uri="{FF2B5EF4-FFF2-40B4-BE49-F238E27FC236}">
                <a16:creationId xmlns:a16="http://schemas.microsoft.com/office/drawing/2014/main" id="{56510945-ECFA-44ED-B07C-F96193DCE586}"/>
              </a:ext>
            </a:extLst>
          </p:cNvPr>
          <p:cNvSpPr/>
          <p:nvPr/>
        </p:nvSpPr>
        <p:spPr>
          <a:xfrm>
            <a:off x="6174657" y="0"/>
            <a:ext cx="816078" cy="1238865"/>
          </a:xfrm>
          <a:prstGeom prst="rect">
            <a:avLst/>
          </a:prstGeom>
          <a:solidFill>
            <a:srgbClr val="387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a:extLst>
              <a:ext uri="{FF2B5EF4-FFF2-40B4-BE49-F238E27FC236}">
                <a16:creationId xmlns:a16="http://schemas.microsoft.com/office/drawing/2014/main" id="{547D7A9C-3602-432B-91F5-07C4CAE3DC88}"/>
              </a:ext>
            </a:extLst>
          </p:cNvPr>
          <p:cNvSpPr/>
          <p:nvPr/>
        </p:nvSpPr>
        <p:spPr>
          <a:xfrm>
            <a:off x="6990735" y="5997677"/>
            <a:ext cx="2635046" cy="860323"/>
          </a:xfrm>
          <a:prstGeom prst="rect">
            <a:avLst/>
          </a:prstGeom>
          <a:solidFill>
            <a:srgbClr val="387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itle 1">
            <a:extLst>
              <a:ext uri="{FF2B5EF4-FFF2-40B4-BE49-F238E27FC236}">
                <a16:creationId xmlns:a16="http://schemas.microsoft.com/office/drawing/2014/main" id="{19B6DAA6-2868-A74A-8536-8B05CA3C2B91}"/>
              </a:ext>
            </a:extLst>
          </p:cNvPr>
          <p:cNvSpPr>
            <a:spLocks noGrp="1"/>
          </p:cNvSpPr>
          <p:nvPr>
            <p:ph type="title" hasCustomPrompt="1"/>
          </p:nvPr>
        </p:nvSpPr>
        <p:spPr>
          <a:xfrm>
            <a:off x="1302772" y="1111977"/>
            <a:ext cx="4384044" cy="563031"/>
          </a:xfrm>
        </p:spPr>
        <p:txBody>
          <a:bodyPr>
            <a:normAutofit/>
          </a:bodyPr>
          <a:lstStyle>
            <a:lvl1pPr>
              <a:defRPr sz="2800" b="1">
                <a:solidFill>
                  <a:srgbClr val="387C2C"/>
                </a:solidFill>
              </a:defRPr>
            </a:lvl1pPr>
          </a:lstStyle>
          <a:p>
            <a:r>
              <a:rPr lang="en-US" dirty="0"/>
              <a:t>Slide Title</a:t>
            </a:r>
          </a:p>
        </p:txBody>
      </p:sp>
      <p:sp>
        <p:nvSpPr>
          <p:cNvPr id="7" name="Text Placeholder 26">
            <a:extLst>
              <a:ext uri="{FF2B5EF4-FFF2-40B4-BE49-F238E27FC236}">
                <a16:creationId xmlns:a16="http://schemas.microsoft.com/office/drawing/2014/main" id="{7DC4FC15-5A38-E243-8416-D86AF41E5957}"/>
              </a:ext>
            </a:extLst>
          </p:cNvPr>
          <p:cNvSpPr>
            <a:spLocks noGrp="1"/>
          </p:cNvSpPr>
          <p:nvPr>
            <p:ph type="body" sz="quarter" idx="12" hasCustomPrompt="1"/>
          </p:nvPr>
        </p:nvSpPr>
        <p:spPr>
          <a:xfrm>
            <a:off x="1308315" y="3295026"/>
            <a:ext cx="701755" cy="432868"/>
          </a:xfrm>
        </p:spPr>
        <p:txBody>
          <a:bodyPr/>
          <a:lstStyle>
            <a:lvl1pPr>
              <a:defRPr b="1">
                <a:solidFill>
                  <a:srgbClr val="387C2C"/>
                </a:solidFill>
              </a:defRPr>
            </a:lvl1pPr>
          </a:lstStyle>
          <a:p>
            <a:pPr lvl="0"/>
            <a:r>
              <a:rPr lang="en-US" dirty="0"/>
              <a:t>01.</a:t>
            </a:r>
          </a:p>
        </p:txBody>
      </p:sp>
      <p:sp>
        <p:nvSpPr>
          <p:cNvPr id="8" name="Text Placeholder 26">
            <a:extLst>
              <a:ext uri="{FF2B5EF4-FFF2-40B4-BE49-F238E27FC236}">
                <a16:creationId xmlns:a16="http://schemas.microsoft.com/office/drawing/2014/main" id="{59E6F511-6C32-3540-810C-C8B6D9A2D9F7}"/>
              </a:ext>
            </a:extLst>
          </p:cNvPr>
          <p:cNvSpPr>
            <a:spLocks noGrp="1"/>
          </p:cNvSpPr>
          <p:nvPr>
            <p:ph type="body" sz="quarter" idx="13" hasCustomPrompt="1"/>
          </p:nvPr>
        </p:nvSpPr>
        <p:spPr>
          <a:xfrm>
            <a:off x="1298536" y="4647570"/>
            <a:ext cx="701755" cy="432868"/>
          </a:xfrm>
        </p:spPr>
        <p:txBody>
          <a:bodyPr/>
          <a:lstStyle>
            <a:lvl1pPr>
              <a:defRPr b="1">
                <a:solidFill>
                  <a:srgbClr val="387C2C"/>
                </a:solidFill>
              </a:defRPr>
            </a:lvl1pPr>
          </a:lstStyle>
          <a:p>
            <a:pPr lvl="0"/>
            <a:r>
              <a:rPr lang="en-US" dirty="0"/>
              <a:t>03.</a:t>
            </a:r>
          </a:p>
        </p:txBody>
      </p:sp>
      <p:sp>
        <p:nvSpPr>
          <p:cNvPr id="10" name="Text Placeholder 26">
            <a:extLst>
              <a:ext uri="{FF2B5EF4-FFF2-40B4-BE49-F238E27FC236}">
                <a16:creationId xmlns:a16="http://schemas.microsoft.com/office/drawing/2014/main" id="{E91A207F-351E-054F-AEA6-2D24CA5726F6}"/>
              </a:ext>
            </a:extLst>
          </p:cNvPr>
          <p:cNvSpPr>
            <a:spLocks noGrp="1"/>
          </p:cNvSpPr>
          <p:nvPr>
            <p:ph type="body" sz="quarter" idx="14" hasCustomPrompt="1"/>
          </p:nvPr>
        </p:nvSpPr>
        <p:spPr>
          <a:xfrm>
            <a:off x="5429378" y="3266698"/>
            <a:ext cx="695175" cy="432868"/>
          </a:xfrm>
        </p:spPr>
        <p:txBody>
          <a:bodyPr/>
          <a:lstStyle>
            <a:lvl1pPr>
              <a:defRPr b="1">
                <a:solidFill>
                  <a:srgbClr val="387C2C"/>
                </a:solidFill>
              </a:defRPr>
            </a:lvl1pPr>
          </a:lstStyle>
          <a:p>
            <a:pPr lvl="0"/>
            <a:r>
              <a:rPr lang="en-US" dirty="0"/>
              <a:t>02.</a:t>
            </a:r>
          </a:p>
        </p:txBody>
      </p:sp>
      <p:sp>
        <p:nvSpPr>
          <p:cNvPr id="11" name="Text Placeholder 26">
            <a:extLst>
              <a:ext uri="{FF2B5EF4-FFF2-40B4-BE49-F238E27FC236}">
                <a16:creationId xmlns:a16="http://schemas.microsoft.com/office/drawing/2014/main" id="{CD4B8F5E-10C9-FC4B-BDC5-8970DC3DAC1D}"/>
              </a:ext>
            </a:extLst>
          </p:cNvPr>
          <p:cNvSpPr>
            <a:spLocks noGrp="1"/>
          </p:cNvSpPr>
          <p:nvPr>
            <p:ph type="body" sz="quarter" idx="15" hasCustomPrompt="1"/>
          </p:nvPr>
        </p:nvSpPr>
        <p:spPr>
          <a:xfrm>
            <a:off x="5429379" y="4647570"/>
            <a:ext cx="695174" cy="432868"/>
          </a:xfrm>
        </p:spPr>
        <p:txBody>
          <a:bodyPr/>
          <a:lstStyle>
            <a:lvl1pPr>
              <a:defRPr b="1">
                <a:solidFill>
                  <a:srgbClr val="387C2C"/>
                </a:solidFill>
              </a:defRPr>
            </a:lvl1pPr>
          </a:lstStyle>
          <a:p>
            <a:pPr lvl="0"/>
            <a:r>
              <a:rPr lang="en-US" dirty="0"/>
              <a:t>04.</a:t>
            </a:r>
          </a:p>
        </p:txBody>
      </p:sp>
      <p:sp>
        <p:nvSpPr>
          <p:cNvPr id="12" name="Text Placeholder 33">
            <a:extLst>
              <a:ext uri="{FF2B5EF4-FFF2-40B4-BE49-F238E27FC236}">
                <a16:creationId xmlns:a16="http://schemas.microsoft.com/office/drawing/2014/main" id="{47981699-AC6A-B844-8A9A-5026BF82FFF0}"/>
              </a:ext>
            </a:extLst>
          </p:cNvPr>
          <p:cNvSpPr>
            <a:spLocks noGrp="1"/>
          </p:cNvSpPr>
          <p:nvPr>
            <p:ph type="body" sz="quarter" idx="16" hasCustomPrompt="1"/>
          </p:nvPr>
        </p:nvSpPr>
        <p:spPr>
          <a:xfrm>
            <a:off x="2079556" y="3295026"/>
            <a:ext cx="2916595" cy="314836"/>
          </a:xfrm>
        </p:spPr>
        <p:txBody>
          <a:bodyPr>
            <a:normAutofit/>
          </a:bodyPr>
          <a:lstStyle>
            <a:lvl1pPr>
              <a:defRPr sz="1600" b="1">
                <a:solidFill>
                  <a:schemeClr val="tx1">
                    <a:lumMod val="75000"/>
                    <a:lumOff val="25000"/>
                  </a:schemeClr>
                </a:solidFill>
              </a:defRPr>
            </a:lvl1pPr>
          </a:lstStyle>
          <a:p>
            <a:pPr lvl="0"/>
            <a:r>
              <a:rPr lang="en-US" dirty="0"/>
              <a:t>Subtitle</a:t>
            </a:r>
          </a:p>
        </p:txBody>
      </p:sp>
      <p:sp>
        <p:nvSpPr>
          <p:cNvPr id="13" name="Text Placeholder 33">
            <a:extLst>
              <a:ext uri="{FF2B5EF4-FFF2-40B4-BE49-F238E27FC236}">
                <a16:creationId xmlns:a16="http://schemas.microsoft.com/office/drawing/2014/main" id="{133304A3-8F10-864B-9C96-23CEEBBC452F}"/>
              </a:ext>
            </a:extLst>
          </p:cNvPr>
          <p:cNvSpPr>
            <a:spLocks noGrp="1"/>
          </p:cNvSpPr>
          <p:nvPr>
            <p:ph type="body" sz="quarter" idx="18" hasCustomPrompt="1"/>
          </p:nvPr>
        </p:nvSpPr>
        <p:spPr>
          <a:xfrm>
            <a:off x="6188161" y="3273112"/>
            <a:ext cx="2916595" cy="314836"/>
          </a:xfrm>
        </p:spPr>
        <p:txBody>
          <a:bodyPr>
            <a:normAutofit/>
          </a:bodyPr>
          <a:lstStyle>
            <a:lvl1pPr>
              <a:defRPr sz="1600" b="1">
                <a:solidFill>
                  <a:schemeClr val="tx1">
                    <a:lumMod val="75000"/>
                    <a:lumOff val="25000"/>
                  </a:schemeClr>
                </a:solidFill>
              </a:defRPr>
            </a:lvl1pPr>
          </a:lstStyle>
          <a:p>
            <a:pPr lvl="0"/>
            <a:r>
              <a:rPr lang="en-US" dirty="0"/>
              <a:t>Subtitle</a:t>
            </a:r>
          </a:p>
        </p:txBody>
      </p:sp>
      <p:sp>
        <p:nvSpPr>
          <p:cNvPr id="14" name="Text Placeholder 33">
            <a:extLst>
              <a:ext uri="{FF2B5EF4-FFF2-40B4-BE49-F238E27FC236}">
                <a16:creationId xmlns:a16="http://schemas.microsoft.com/office/drawing/2014/main" id="{D09FF7FF-43F0-9A43-AE8F-0259EBF0CAE3}"/>
              </a:ext>
            </a:extLst>
          </p:cNvPr>
          <p:cNvSpPr>
            <a:spLocks noGrp="1"/>
          </p:cNvSpPr>
          <p:nvPr>
            <p:ph type="body" sz="quarter" idx="20" hasCustomPrompt="1"/>
          </p:nvPr>
        </p:nvSpPr>
        <p:spPr>
          <a:xfrm>
            <a:off x="2079556" y="4635311"/>
            <a:ext cx="2916595" cy="314836"/>
          </a:xfrm>
        </p:spPr>
        <p:txBody>
          <a:bodyPr>
            <a:normAutofit/>
          </a:bodyPr>
          <a:lstStyle>
            <a:lvl1pPr>
              <a:defRPr sz="1600" b="1">
                <a:solidFill>
                  <a:schemeClr val="tx1">
                    <a:lumMod val="75000"/>
                    <a:lumOff val="25000"/>
                  </a:schemeClr>
                </a:solidFill>
              </a:defRPr>
            </a:lvl1pPr>
          </a:lstStyle>
          <a:p>
            <a:pPr lvl="0"/>
            <a:r>
              <a:rPr lang="en-US" dirty="0"/>
              <a:t>Subtitle</a:t>
            </a:r>
          </a:p>
        </p:txBody>
      </p:sp>
      <p:sp>
        <p:nvSpPr>
          <p:cNvPr id="15" name="Text Placeholder 33">
            <a:extLst>
              <a:ext uri="{FF2B5EF4-FFF2-40B4-BE49-F238E27FC236}">
                <a16:creationId xmlns:a16="http://schemas.microsoft.com/office/drawing/2014/main" id="{AC781390-4B5E-E843-B3CB-E4D084EC3539}"/>
              </a:ext>
            </a:extLst>
          </p:cNvPr>
          <p:cNvSpPr>
            <a:spLocks noGrp="1"/>
          </p:cNvSpPr>
          <p:nvPr>
            <p:ph type="body" sz="quarter" idx="22" hasCustomPrompt="1"/>
          </p:nvPr>
        </p:nvSpPr>
        <p:spPr>
          <a:xfrm>
            <a:off x="6188161" y="4638449"/>
            <a:ext cx="2916595" cy="314836"/>
          </a:xfrm>
        </p:spPr>
        <p:txBody>
          <a:bodyPr>
            <a:normAutofit/>
          </a:bodyPr>
          <a:lstStyle>
            <a:lvl1pPr>
              <a:defRPr sz="1600" b="1">
                <a:solidFill>
                  <a:schemeClr val="tx1">
                    <a:lumMod val="75000"/>
                    <a:lumOff val="25000"/>
                  </a:schemeClr>
                </a:solidFill>
              </a:defRPr>
            </a:lvl1pPr>
          </a:lstStyle>
          <a:p>
            <a:pPr lvl="0"/>
            <a:r>
              <a:rPr lang="en-US" dirty="0"/>
              <a:t>Subtitle</a:t>
            </a:r>
          </a:p>
        </p:txBody>
      </p:sp>
      <p:sp>
        <p:nvSpPr>
          <p:cNvPr id="16" name="Text Placeholder 43">
            <a:extLst>
              <a:ext uri="{FF2B5EF4-FFF2-40B4-BE49-F238E27FC236}">
                <a16:creationId xmlns:a16="http://schemas.microsoft.com/office/drawing/2014/main" id="{661AC0A4-7B1A-9047-A387-406D8B613830}"/>
              </a:ext>
            </a:extLst>
          </p:cNvPr>
          <p:cNvSpPr>
            <a:spLocks noGrp="1"/>
          </p:cNvSpPr>
          <p:nvPr>
            <p:ph type="body" sz="quarter" idx="24" hasCustomPrompt="1"/>
          </p:nvPr>
        </p:nvSpPr>
        <p:spPr>
          <a:xfrm>
            <a:off x="2079556" y="3727603"/>
            <a:ext cx="2916525" cy="914400"/>
          </a:xfrm>
        </p:spPr>
        <p:txBody>
          <a:bodyPr>
            <a:normAutofit/>
          </a:bodyPr>
          <a:lstStyle>
            <a:lvl1pPr>
              <a:defRPr sz="1400">
                <a:solidFill>
                  <a:schemeClr val="tx1">
                    <a:lumMod val="75000"/>
                    <a:lumOff val="25000"/>
                  </a:schemeClr>
                </a:solidFill>
              </a:defRPr>
            </a:lvl1pPr>
            <a:lvl4pPr>
              <a:defRPr sz="1400"/>
            </a:lvl4pPr>
          </a:lstStyle>
          <a:p>
            <a:pPr lvl="0"/>
            <a:r>
              <a:rPr lang="en-US" dirty="0"/>
              <a:t>Body Text</a:t>
            </a:r>
          </a:p>
        </p:txBody>
      </p:sp>
      <p:sp>
        <p:nvSpPr>
          <p:cNvPr id="17" name="Text Placeholder 43">
            <a:extLst>
              <a:ext uri="{FF2B5EF4-FFF2-40B4-BE49-F238E27FC236}">
                <a16:creationId xmlns:a16="http://schemas.microsoft.com/office/drawing/2014/main" id="{E14C065C-0965-8D44-B079-B954A278EDC2}"/>
              </a:ext>
            </a:extLst>
          </p:cNvPr>
          <p:cNvSpPr>
            <a:spLocks noGrp="1"/>
          </p:cNvSpPr>
          <p:nvPr>
            <p:ph type="body" sz="quarter" idx="25" hasCustomPrompt="1"/>
          </p:nvPr>
        </p:nvSpPr>
        <p:spPr>
          <a:xfrm>
            <a:off x="6188161" y="3727603"/>
            <a:ext cx="2916525" cy="914400"/>
          </a:xfrm>
        </p:spPr>
        <p:txBody>
          <a:bodyPr>
            <a:normAutofit/>
          </a:bodyPr>
          <a:lstStyle>
            <a:lvl1pPr>
              <a:defRPr sz="1400">
                <a:solidFill>
                  <a:schemeClr val="tx1">
                    <a:lumMod val="75000"/>
                    <a:lumOff val="25000"/>
                  </a:schemeClr>
                </a:solidFill>
              </a:defRPr>
            </a:lvl1pPr>
            <a:lvl4pPr>
              <a:defRPr sz="1400"/>
            </a:lvl4pPr>
          </a:lstStyle>
          <a:p>
            <a:pPr lvl="0"/>
            <a:r>
              <a:rPr lang="en-US" dirty="0"/>
              <a:t>Body Text</a:t>
            </a:r>
          </a:p>
        </p:txBody>
      </p:sp>
      <p:sp>
        <p:nvSpPr>
          <p:cNvPr id="18" name="Text Placeholder 43">
            <a:extLst>
              <a:ext uri="{FF2B5EF4-FFF2-40B4-BE49-F238E27FC236}">
                <a16:creationId xmlns:a16="http://schemas.microsoft.com/office/drawing/2014/main" id="{BFA5ED29-5FD1-7F47-80EE-38DA0B9C1A23}"/>
              </a:ext>
            </a:extLst>
          </p:cNvPr>
          <p:cNvSpPr>
            <a:spLocks noGrp="1"/>
          </p:cNvSpPr>
          <p:nvPr>
            <p:ph type="body" sz="quarter" idx="26" hasCustomPrompt="1"/>
          </p:nvPr>
        </p:nvSpPr>
        <p:spPr>
          <a:xfrm>
            <a:off x="2079556" y="5055362"/>
            <a:ext cx="2916525" cy="914400"/>
          </a:xfrm>
        </p:spPr>
        <p:txBody>
          <a:bodyPr>
            <a:normAutofit/>
          </a:bodyPr>
          <a:lstStyle>
            <a:lvl1pPr>
              <a:defRPr sz="1400">
                <a:solidFill>
                  <a:schemeClr val="tx1">
                    <a:lumMod val="75000"/>
                    <a:lumOff val="25000"/>
                  </a:schemeClr>
                </a:solidFill>
              </a:defRPr>
            </a:lvl1pPr>
            <a:lvl4pPr>
              <a:defRPr sz="1400"/>
            </a:lvl4pPr>
          </a:lstStyle>
          <a:p>
            <a:pPr lvl="0"/>
            <a:r>
              <a:rPr lang="en-US" dirty="0"/>
              <a:t>Body Text</a:t>
            </a:r>
          </a:p>
        </p:txBody>
      </p:sp>
      <p:sp>
        <p:nvSpPr>
          <p:cNvPr id="19" name="Text Placeholder 43">
            <a:extLst>
              <a:ext uri="{FF2B5EF4-FFF2-40B4-BE49-F238E27FC236}">
                <a16:creationId xmlns:a16="http://schemas.microsoft.com/office/drawing/2014/main" id="{A37322D6-A6F1-BB48-898C-0F19CF510144}"/>
              </a:ext>
            </a:extLst>
          </p:cNvPr>
          <p:cNvSpPr>
            <a:spLocks noGrp="1"/>
          </p:cNvSpPr>
          <p:nvPr>
            <p:ph type="body" sz="quarter" idx="27" hasCustomPrompt="1"/>
          </p:nvPr>
        </p:nvSpPr>
        <p:spPr>
          <a:xfrm>
            <a:off x="6188161" y="5055362"/>
            <a:ext cx="2916525" cy="914400"/>
          </a:xfrm>
        </p:spPr>
        <p:txBody>
          <a:bodyPr>
            <a:normAutofit/>
          </a:bodyPr>
          <a:lstStyle>
            <a:lvl1pPr>
              <a:defRPr sz="1400">
                <a:solidFill>
                  <a:schemeClr val="tx1">
                    <a:lumMod val="75000"/>
                    <a:lumOff val="25000"/>
                  </a:schemeClr>
                </a:solidFill>
              </a:defRPr>
            </a:lvl1pPr>
            <a:lvl4pPr>
              <a:defRPr sz="1400"/>
            </a:lvl4pPr>
          </a:lstStyle>
          <a:p>
            <a:pPr lvl="0"/>
            <a:r>
              <a:rPr lang="en-US" dirty="0"/>
              <a:t>Body Text</a:t>
            </a:r>
          </a:p>
        </p:txBody>
      </p:sp>
      <p:sp>
        <p:nvSpPr>
          <p:cNvPr id="20" name="Text Placeholder 49">
            <a:extLst>
              <a:ext uri="{FF2B5EF4-FFF2-40B4-BE49-F238E27FC236}">
                <a16:creationId xmlns:a16="http://schemas.microsoft.com/office/drawing/2014/main" id="{5C713A29-7529-A64B-8918-8CD7CC7E08A0}"/>
              </a:ext>
            </a:extLst>
          </p:cNvPr>
          <p:cNvSpPr>
            <a:spLocks noGrp="1"/>
          </p:cNvSpPr>
          <p:nvPr>
            <p:ph type="body" sz="quarter" idx="28" hasCustomPrompt="1"/>
          </p:nvPr>
        </p:nvSpPr>
        <p:spPr>
          <a:xfrm>
            <a:off x="1308100" y="1674813"/>
            <a:ext cx="4378716" cy="1283741"/>
          </a:xfrm>
        </p:spPr>
        <p:txBody>
          <a:bodyPr>
            <a:normAutofit/>
          </a:bodyPr>
          <a:lstStyle>
            <a:lvl1pPr>
              <a:defRPr sz="2000" b="0">
                <a:solidFill>
                  <a:schemeClr val="tx1">
                    <a:lumMod val="75000"/>
                    <a:lumOff val="25000"/>
                  </a:schemeClr>
                </a:solidFill>
              </a:defRPr>
            </a:lvl1pPr>
            <a:lvl2pPr>
              <a:defRPr sz="2000" b="1"/>
            </a:lvl2pPr>
          </a:lstStyle>
          <a:p>
            <a:pPr lvl="0"/>
            <a:r>
              <a:rPr lang="en-US" dirty="0"/>
              <a:t>Text</a:t>
            </a:r>
          </a:p>
        </p:txBody>
      </p:sp>
    </p:spTree>
    <p:extLst>
      <p:ext uri="{BB962C8B-B14F-4D97-AF65-F5344CB8AC3E}">
        <p14:creationId xmlns:p14="http://schemas.microsoft.com/office/powerpoint/2010/main" val="23164947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Image text Yel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7C0C141-58EA-4330-8ECC-FC39D3D81214}"/>
              </a:ext>
            </a:extLst>
          </p:cNvPr>
          <p:cNvSpPr>
            <a:spLocks noGrp="1"/>
          </p:cNvSpPr>
          <p:nvPr>
            <p:ph type="pic" sz="quarter" idx="13"/>
          </p:nvPr>
        </p:nvSpPr>
        <p:spPr>
          <a:xfrm>
            <a:off x="4460488" y="0"/>
            <a:ext cx="7731512" cy="3429000"/>
          </a:xfrm>
        </p:spPr>
        <p:txBody>
          <a:bodyPr/>
          <a:lstStyle/>
          <a:p>
            <a:r>
              <a:rPr lang="en-US"/>
              <a:t>Click icon to add picture</a:t>
            </a:r>
            <a:endParaRPr lang="en-CA"/>
          </a:p>
        </p:txBody>
      </p:sp>
      <p:sp>
        <p:nvSpPr>
          <p:cNvPr id="3" name="Rectangle 2">
            <a:extLst>
              <a:ext uri="{FF2B5EF4-FFF2-40B4-BE49-F238E27FC236}">
                <a16:creationId xmlns:a16="http://schemas.microsoft.com/office/drawing/2014/main" id="{4E0640F8-1B6D-4921-96BD-A92A8162372A}"/>
              </a:ext>
            </a:extLst>
          </p:cNvPr>
          <p:cNvSpPr/>
          <p:nvPr/>
        </p:nvSpPr>
        <p:spPr>
          <a:xfrm>
            <a:off x="9676737" y="3429000"/>
            <a:ext cx="2515263" cy="327199"/>
          </a:xfrm>
          <a:prstGeom prst="rect">
            <a:avLst/>
          </a:prstGeom>
          <a:solidFill>
            <a:srgbClr val="E58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3">
            <a:extLst>
              <a:ext uri="{FF2B5EF4-FFF2-40B4-BE49-F238E27FC236}">
                <a16:creationId xmlns:a16="http://schemas.microsoft.com/office/drawing/2014/main" id="{2857EB0E-392A-4B29-8B9B-431A30290EB7}"/>
              </a:ext>
            </a:extLst>
          </p:cNvPr>
          <p:cNvSpPr/>
          <p:nvPr/>
        </p:nvSpPr>
        <p:spPr>
          <a:xfrm>
            <a:off x="0" y="0"/>
            <a:ext cx="393290" cy="2235200"/>
          </a:xfrm>
          <a:prstGeom prst="rect">
            <a:avLst/>
          </a:prstGeom>
          <a:solidFill>
            <a:srgbClr val="E58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Graphic 4">
            <a:extLst>
              <a:ext uri="{FF2B5EF4-FFF2-40B4-BE49-F238E27FC236}">
                <a16:creationId xmlns:a16="http://schemas.microsoft.com/office/drawing/2014/main" id="{448E559B-790D-41CB-A429-E4B7030EBE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32051" y="6215878"/>
            <a:ext cx="1571052" cy="537111"/>
          </a:xfrm>
          <a:prstGeom prst="rect">
            <a:avLst/>
          </a:prstGeom>
        </p:spPr>
      </p:pic>
      <p:sp>
        <p:nvSpPr>
          <p:cNvPr id="6" name="Title 1">
            <a:extLst>
              <a:ext uri="{FF2B5EF4-FFF2-40B4-BE49-F238E27FC236}">
                <a16:creationId xmlns:a16="http://schemas.microsoft.com/office/drawing/2014/main" id="{9F7DDF04-A4EF-444A-B647-659D9D888ED3}"/>
              </a:ext>
            </a:extLst>
          </p:cNvPr>
          <p:cNvSpPr>
            <a:spLocks noGrp="1"/>
          </p:cNvSpPr>
          <p:nvPr>
            <p:ph type="title" hasCustomPrompt="1"/>
          </p:nvPr>
        </p:nvSpPr>
        <p:spPr>
          <a:xfrm>
            <a:off x="904905" y="1469426"/>
            <a:ext cx="3178580" cy="1325563"/>
          </a:xfrm>
        </p:spPr>
        <p:txBody>
          <a:bodyPr>
            <a:normAutofit/>
          </a:bodyPr>
          <a:lstStyle>
            <a:lvl1pPr>
              <a:defRPr sz="2800" b="1">
                <a:solidFill>
                  <a:srgbClr val="E58E1A"/>
                </a:solidFill>
              </a:defRPr>
            </a:lvl1pPr>
          </a:lstStyle>
          <a:p>
            <a:r>
              <a:rPr lang="en-US" dirty="0"/>
              <a:t>Slide Title</a:t>
            </a:r>
          </a:p>
        </p:txBody>
      </p:sp>
      <p:sp>
        <p:nvSpPr>
          <p:cNvPr id="8" name="Text Placeholder 10">
            <a:extLst>
              <a:ext uri="{FF2B5EF4-FFF2-40B4-BE49-F238E27FC236}">
                <a16:creationId xmlns:a16="http://schemas.microsoft.com/office/drawing/2014/main" id="{020C9995-DC7B-6648-93DD-A2549317DBEF}"/>
              </a:ext>
            </a:extLst>
          </p:cNvPr>
          <p:cNvSpPr>
            <a:spLocks noGrp="1"/>
          </p:cNvSpPr>
          <p:nvPr>
            <p:ph type="body" sz="quarter" idx="14" hasCustomPrompt="1"/>
          </p:nvPr>
        </p:nvSpPr>
        <p:spPr>
          <a:xfrm>
            <a:off x="904903" y="4063012"/>
            <a:ext cx="3178581" cy="1836747"/>
          </a:xfrm>
        </p:spPr>
        <p:txBody>
          <a:bodyPr>
            <a:normAutofit/>
          </a:bodyPr>
          <a:lstStyle>
            <a:lvl1pPr>
              <a:defRPr sz="1800">
                <a:solidFill>
                  <a:schemeClr val="tx1">
                    <a:lumMod val="75000"/>
                    <a:lumOff val="25000"/>
                  </a:schemeClr>
                </a:solidFill>
              </a:defRPr>
            </a:lvl1pPr>
            <a:lvl2pPr>
              <a:defRPr sz="1800"/>
            </a:lvl2pPr>
            <a:lvl3pPr>
              <a:defRPr sz="1800"/>
            </a:lvl3pPr>
            <a:lvl4pPr>
              <a:defRPr sz="1800"/>
            </a:lvl4pPr>
            <a:lvl5pPr>
              <a:defRPr sz="1800"/>
            </a:lvl5pPr>
          </a:lstStyle>
          <a:p>
            <a:r>
              <a:rPr lang="en-CA" dirty="0">
                <a:solidFill>
                  <a:schemeClr val="tx1">
                    <a:lumMod val="75000"/>
                    <a:lumOff val="25000"/>
                  </a:schemeClr>
                </a:solidFill>
              </a:rPr>
              <a:t>Lorem ipsum dolor sit </a:t>
            </a:r>
            <a:r>
              <a:rPr lang="en-CA" dirty="0" err="1">
                <a:solidFill>
                  <a:schemeClr val="tx1">
                    <a:lumMod val="75000"/>
                    <a:lumOff val="25000"/>
                  </a:schemeClr>
                </a:solidFill>
              </a:rPr>
              <a:t>amet</a:t>
            </a:r>
            <a:r>
              <a:rPr lang="en-CA" dirty="0">
                <a:solidFill>
                  <a:schemeClr val="tx1">
                    <a:lumMod val="75000"/>
                    <a:lumOff val="25000"/>
                  </a:schemeClr>
                </a:solidFill>
              </a:rPr>
              <a:t>, </a:t>
            </a:r>
            <a:r>
              <a:rPr lang="en-CA" dirty="0" err="1">
                <a:solidFill>
                  <a:schemeClr val="tx1">
                    <a:lumMod val="75000"/>
                    <a:lumOff val="25000"/>
                  </a:schemeClr>
                </a:solidFill>
              </a:rPr>
              <a:t>consectetur</a:t>
            </a:r>
            <a:r>
              <a:rPr lang="en-CA" dirty="0">
                <a:solidFill>
                  <a:schemeClr val="tx1">
                    <a:lumMod val="75000"/>
                    <a:lumOff val="25000"/>
                  </a:schemeClr>
                </a:solidFill>
              </a:rPr>
              <a:t> </a:t>
            </a:r>
            <a:r>
              <a:rPr lang="en-CA" dirty="0" err="1">
                <a:solidFill>
                  <a:schemeClr val="tx1">
                    <a:lumMod val="75000"/>
                    <a:lumOff val="25000"/>
                  </a:schemeClr>
                </a:solidFill>
              </a:rPr>
              <a:t>adipiscing</a:t>
            </a:r>
            <a:r>
              <a:rPr lang="en-CA" dirty="0">
                <a:solidFill>
                  <a:schemeClr val="tx1">
                    <a:lumMod val="75000"/>
                    <a:lumOff val="25000"/>
                  </a:schemeClr>
                </a:solidFill>
              </a:rPr>
              <a:t> </a:t>
            </a:r>
            <a:r>
              <a:rPr lang="en-CA" dirty="0" err="1">
                <a:solidFill>
                  <a:schemeClr val="tx1">
                    <a:lumMod val="75000"/>
                    <a:lumOff val="25000"/>
                  </a:schemeClr>
                </a:solidFill>
              </a:rPr>
              <a:t>elit</a:t>
            </a:r>
            <a:r>
              <a:rPr lang="en-CA" dirty="0">
                <a:solidFill>
                  <a:schemeClr val="tx1">
                    <a:lumMod val="75000"/>
                    <a:lumOff val="25000"/>
                  </a:schemeClr>
                </a:solidFill>
              </a:rPr>
              <a:t>. </a:t>
            </a:r>
            <a:r>
              <a:rPr lang="en-CA" dirty="0" err="1">
                <a:solidFill>
                  <a:schemeClr val="tx1">
                    <a:lumMod val="75000"/>
                    <a:lumOff val="25000"/>
                  </a:schemeClr>
                </a:solidFill>
              </a:rPr>
              <a:t>Mauris</a:t>
            </a:r>
            <a:r>
              <a:rPr lang="en-CA" dirty="0">
                <a:solidFill>
                  <a:schemeClr val="tx1">
                    <a:lumMod val="75000"/>
                    <a:lumOff val="25000"/>
                  </a:schemeClr>
                </a:solidFill>
              </a:rPr>
              <a:t> </a:t>
            </a:r>
            <a:r>
              <a:rPr lang="en-CA" dirty="0" err="1">
                <a:solidFill>
                  <a:schemeClr val="tx1">
                    <a:lumMod val="75000"/>
                    <a:lumOff val="25000"/>
                  </a:schemeClr>
                </a:solidFill>
              </a:rPr>
              <a:t>consecte</a:t>
            </a:r>
            <a:endParaRPr lang="en-CA" dirty="0">
              <a:solidFill>
                <a:schemeClr val="tx1">
                  <a:lumMod val="75000"/>
                  <a:lumOff val="25000"/>
                </a:schemeClr>
              </a:solidFill>
            </a:endParaRPr>
          </a:p>
        </p:txBody>
      </p:sp>
      <p:sp>
        <p:nvSpPr>
          <p:cNvPr id="9" name="Text Placeholder 12">
            <a:extLst>
              <a:ext uri="{FF2B5EF4-FFF2-40B4-BE49-F238E27FC236}">
                <a16:creationId xmlns:a16="http://schemas.microsoft.com/office/drawing/2014/main" id="{EF08AA57-F89A-5C4D-979C-D7387EB30CF9}"/>
              </a:ext>
            </a:extLst>
          </p:cNvPr>
          <p:cNvSpPr>
            <a:spLocks noGrp="1"/>
          </p:cNvSpPr>
          <p:nvPr>
            <p:ph type="body" sz="quarter" idx="15" hasCustomPrompt="1"/>
          </p:nvPr>
        </p:nvSpPr>
        <p:spPr>
          <a:xfrm>
            <a:off x="4460487" y="4077727"/>
            <a:ext cx="5216250" cy="1836747"/>
          </a:xfrm>
        </p:spPr>
        <p:txBody>
          <a:bodyPr>
            <a:noAutofit/>
          </a:bodyPr>
          <a:lstStyle>
            <a:lvl1pPr>
              <a:defRPr sz="1400">
                <a:solidFill>
                  <a:schemeClr val="tx1">
                    <a:lumMod val="75000"/>
                    <a:lumOff val="25000"/>
                  </a:schemeClr>
                </a:solidFill>
              </a:defRPr>
            </a:lvl1pPr>
            <a:lvl2pPr>
              <a:defRPr sz="1400"/>
            </a:lvl2pPr>
            <a:lvl3pPr>
              <a:defRPr sz="1400"/>
            </a:lvl3pPr>
            <a:lvl4pPr>
              <a:defRPr sz="1400"/>
            </a:lvl4pPr>
            <a:lvl5pPr>
              <a:defRPr sz="1400"/>
            </a:lvl5pPr>
          </a:lstStyle>
          <a:p>
            <a:r>
              <a:rPr lang="en-CA" sz="1400" dirty="0">
                <a:solidFill>
                  <a:schemeClr val="tx1">
                    <a:lumMod val="75000"/>
                    <a:lumOff val="25000"/>
                  </a:schemeClr>
                </a:solidFill>
              </a:rPr>
              <a:t>Lorem ipsum dolor sit </a:t>
            </a:r>
            <a:r>
              <a:rPr lang="en-CA" sz="1400" dirty="0" err="1">
                <a:solidFill>
                  <a:schemeClr val="tx1">
                    <a:lumMod val="75000"/>
                    <a:lumOff val="25000"/>
                  </a:schemeClr>
                </a:solidFill>
              </a:rPr>
              <a:t>amet</a:t>
            </a:r>
            <a:r>
              <a:rPr lang="en-CA" sz="1400" dirty="0">
                <a:solidFill>
                  <a:schemeClr val="tx1">
                    <a:lumMod val="75000"/>
                    <a:lumOff val="25000"/>
                  </a:schemeClr>
                </a:solidFill>
              </a:rPr>
              <a:t>, </a:t>
            </a:r>
            <a:r>
              <a:rPr lang="en-CA" sz="1400" dirty="0" err="1">
                <a:solidFill>
                  <a:schemeClr val="tx1">
                    <a:lumMod val="75000"/>
                    <a:lumOff val="25000"/>
                  </a:schemeClr>
                </a:solidFill>
              </a:rPr>
              <a:t>consectetur</a:t>
            </a:r>
            <a:r>
              <a:rPr lang="en-CA" sz="1400" dirty="0">
                <a:solidFill>
                  <a:schemeClr val="tx1">
                    <a:lumMod val="75000"/>
                    <a:lumOff val="25000"/>
                  </a:schemeClr>
                </a:solidFill>
              </a:rPr>
              <a:t> </a:t>
            </a:r>
            <a:r>
              <a:rPr lang="en-CA" sz="1400" dirty="0" err="1">
                <a:solidFill>
                  <a:schemeClr val="tx1">
                    <a:lumMod val="75000"/>
                    <a:lumOff val="25000"/>
                  </a:schemeClr>
                </a:solidFill>
              </a:rPr>
              <a:t>adipiscing</a:t>
            </a:r>
            <a:r>
              <a:rPr lang="en-CA" sz="1400" dirty="0">
                <a:solidFill>
                  <a:schemeClr val="tx1">
                    <a:lumMod val="75000"/>
                    <a:lumOff val="25000"/>
                  </a:schemeClr>
                </a:solidFill>
              </a:rPr>
              <a:t> </a:t>
            </a:r>
            <a:r>
              <a:rPr lang="en-CA" sz="1400" dirty="0" err="1">
                <a:solidFill>
                  <a:schemeClr val="tx1">
                    <a:lumMod val="75000"/>
                    <a:lumOff val="25000"/>
                  </a:schemeClr>
                </a:solidFill>
              </a:rPr>
              <a:t>elit</a:t>
            </a:r>
            <a:r>
              <a:rPr lang="en-CA" sz="1400" dirty="0">
                <a:solidFill>
                  <a:schemeClr val="tx1">
                    <a:lumMod val="75000"/>
                    <a:lumOff val="25000"/>
                  </a:schemeClr>
                </a:solidFill>
              </a:rPr>
              <a:t>. </a:t>
            </a:r>
            <a:r>
              <a:rPr lang="en-CA" sz="1400" dirty="0" err="1">
                <a:solidFill>
                  <a:schemeClr val="tx1">
                    <a:lumMod val="75000"/>
                    <a:lumOff val="25000"/>
                  </a:schemeClr>
                </a:solidFill>
              </a:rPr>
              <a:t>Mauris</a:t>
            </a:r>
            <a:r>
              <a:rPr lang="en-CA" sz="1400" dirty="0">
                <a:solidFill>
                  <a:schemeClr val="tx1">
                    <a:lumMod val="75000"/>
                    <a:lumOff val="25000"/>
                  </a:schemeClr>
                </a:solidFill>
              </a:rPr>
              <a:t> </a:t>
            </a:r>
            <a:r>
              <a:rPr lang="en-CA" sz="1400" dirty="0" err="1">
                <a:solidFill>
                  <a:schemeClr val="tx1">
                    <a:lumMod val="75000"/>
                    <a:lumOff val="25000"/>
                  </a:schemeClr>
                </a:solidFill>
              </a:rPr>
              <a:t>consectetur</a:t>
            </a:r>
            <a:r>
              <a:rPr lang="en-CA" sz="1400" dirty="0">
                <a:solidFill>
                  <a:schemeClr val="tx1">
                    <a:lumMod val="75000"/>
                    <a:lumOff val="25000"/>
                  </a:schemeClr>
                </a:solidFill>
              </a:rPr>
              <a:t>, </a:t>
            </a:r>
            <a:r>
              <a:rPr lang="en-CA" sz="1400" dirty="0" err="1">
                <a:solidFill>
                  <a:schemeClr val="tx1">
                    <a:lumMod val="75000"/>
                    <a:lumOff val="25000"/>
                  </a:schemeClr>
                </a:solidFill>
              </a:rPr>
              <a:t>quam</a:t>
            </a:r>
            <a:r>
              <a:rPr lang="en-CA" sz="1400" dirty="0">
                <a:solidFill>
                  <a:schemeClr val="tx1">
                    <a:lumMod val="75000"/>
                    <a:lumOff val="25000"/>
                  </a:schemeClr>
                </a:solidFill>
              </a:rPr>
              <a:t> at </a:t>
            </a:r>
            <a:r>
              <a:rPr lang="en-CA" sz="1400" dirty="0" err="1">
                <a:solidFill>
                  <a:schemeClr val="tx1">
                    <a:lumMod val="75000"/>
                    <a:lumOff val="25000"/>
                  </a:schemeClr>
                </a:solidFill>
              </a:rPr>
              <a:t>sagittis</a:t>
            </a:r>
            <a:r>
              <a:rPr lang="en-CA" sz="1400" dirty="0">
                <a:solidFill>
                  <a:schemeClr val="tx1">
                    <a:lumMod val="75000"/>
                    <a:lumOff val="25000"/>
                  </a:schemeClr>
                </a:solidFill>
              </a:rPr>
              <a:t> </a:t>
            </a:r>
            <a:r>
              <a:rPr lang="en-CA" sz="1400" dirty="0" err="1">
                <a:solidFill>
                  <a:schemeClr val="tx1">
                    <a:lumMod val="75000"/>
                    <a:lumOff val="25000"/>
                  </a:schemeClr>
                </a:solidFill>
              </a:rPr>
              <a:t>malesuada</a:t>
            </a:r>
            <a:r>
              <a:rPr lang="en-CA" sz="1400" dirty="0">
                <a:solidFill>
                  <a:schemeClr val="tx1">
                    <a:lumMod val="75000"/>
                    <a:lumOff val="25000"/>
                  </a:schemeClr>
                </a:solidFill>
              </a:rPr>
              <a:t>, ex </a:t>
            </a:r>
            <a:r>
              <a:rPr lang="en-CA" sz="1400" dirty="0" err="1">
                <a:solidFill>
                  <a:schemeClr val="tx1">
                    <a:lumMod val="75000"/>
                    <a:lumOff val="25000"/>
                  </a:schemeClr>
                </a:solidFill>
              </a:rPr>
              <a:t>justo</a:t>
            </a:r>
            <a:r>
              <a:rPr lang="en-CA" sz="1400" dirty="0">
                <a:solidFill>
                  <a:schemeClr val="tx1">
                    <a:lumMod val="75000"/>
                    <a:lumOff val="25000"/>
                  </a:schemeClr>
                </a:solidFill>
              </a:rPr>
              <a:t> </a:t>
            </a:r>
            <a:r>
              <a:rPr lang="en-CA" sz="1400" dirty="0" err="1">
                <a:solidFill>
                  <a:schemeClr val="tx1">
                    <a:lumMod val="75000"/>
                    <a:lumOff val="25000"/>
                  </a:schemeClr>
                </a:solidFill>
              </a:rPr>
              <a:t>luctus</a:t>
            </a:r>
            <a:r>
              <a:rPr lang="en-CA" sz="1400" dirty="0">
                <a:solidFill>
                  <a:schemeClr val="tx1">
                    <a:lumMod val="75000"/>
                    <a:lumOff val="25000"/>
                  </a:schemeClr>
                </a:solidFill>
              </a:rPr>
              <a:t> </a:t>
            </a:r>
            <a:r>
              <a:rPr lang="en-CA" sz="1400" dirty="0" err="1">
                <a:solidFill>
                  <a:schemeClr val="tx1">
                    <a:lumMod val="75000"/>
                    <a:lumOff val="25000"/>
                  </a:schemeClr>
                </a:solidFill>
              </a:rPr>
              <a:t>arcu</a:t>
            </a:r>
            <a:r>
              <a:rPr lang="en-CA" sz="1400" dirty="0">
                <a:solidFill>
                  <a:schemeClr val="tx1">
                    <a:lumMod val="75000"/>
                    <a:lumOff val="25000"/>
                  </a:schemeClr>
                </a:solidFill>
              </a:rPr>
              <a:t>, vitae </a:t>
            </a:r>
            <a:r>
              <a:rPr lang="en-CA" sz="1400" dirty="0" err="1">
                <a:solidFill>
                  <a:schemeClr val="tx1">
                    <a:lumMod val="75000"/>
                    <a:lumOff val="25000"/>
                  </a:schemeClr>
                </a:solidFill>
              </a:rPr>
              <a:t>tempor</a:t>
            </a:r>
            <a:r>
              <a:rPr lang="en-CA" sz="1400" dirty="0">
                <a:solidFill>
                  <a:schemeClr val="tx1">
                    <a:lumMod val="75000"/>
                    <a:lumOff val="25000"/>
                  </a:schemeClr>
                </a:solidFill>
              </a:rPr>
              <a:t> </a:t>
            </a:r>
            <a:r>
              <a:rPr lang="en-CA" sz="1400" dirty="0" err="1">
                <a:solidFill>
                  <a:schemeClr val="tx1">
                    <a:lumMod val="75000"/>
                    <a:lumOff val="25000"/>
                  </a:schemeClr>
                </a:solidFill>
              </a:rPr>
              <a:t>risus</a:t>
            </a:r>
            <a:r>
              <a:rPr lang="en-CA" sz="1400" dirty="0">
                <a:solidFill>
                  <a:schemeClr val="tx1">
                    <a:lumMod val="75000"/>
                    <a:lumOff val="25000"/>
                  </a:schemeClr>
                </a:solidFill>
              </a:rPr>
              <a:t> </a:t>
            </a:r>
            <a:r>
              <a:rPr lang="en-CA" sz="1400" dirty="0" err="1">
                <a:solidFill>
                  <a:schemeClr val="tx1">
                    <a:lumMod val="75000"/>
                    <a:lumOff val="25000"/>
                  </a:schemeClr>
                </a:solidFill>
              </a:rPr>
              <a:t>odio</a:t>
            </a:r>
            <a:r>
              <a:rPr lang="en-CA" sz="1400" dirty="0">
                <a:solidFill>
                  <a:schemeClr val="tx1">
                    <a:lumMod val="75000"/>
                    <a:lumOff val="25000"/>
                  </a:schemeClr>
                </a:solidFill>
              </a:rPr>
              <a:t> </a:t>
            </a:r>
            <a:r>
              <a:rPr lang="en-CA" sz="1400" dirty="0" err="1">
                <a:solidFill>
                  <a:schemeClr val="tx1">
                    <a:lumMod val="75000"/>
                    <a:lumOff val="25000"/>
                  </a:schemeClr>
                </a:solidFill>
              </a:rPr>
              <a:t>eu</a:t>
            </a:r>
            <a:r>
              <a:rPr lang="en-CA" sz="1400" dirty="0">
                <a:solidFill>
                  <a:schemeClr val="tx1">
                    <a:lumMod val="75000"/>
                    <a:lumOff val="25000"/>
                  </a:schemeClr>
                </a:solidFill>
              </a:rPr>
              <a:t> ipsum. </a:t>
            </a:r>
            <a:r>
              <a:rPr lang="en-CA" sz="1400" dirty="0" err="1">
                <a:solidFill>
                  <a:schemeClr val="tx1">
                    <a:lumMod val="75000"/>
                    <a:lumOff val="25000"/>
                  </a:schemeClr>
                </a:solidFill>
              </a:rPr>
              <a:t>Phasellus</a:t>
            </a:r>
            <a:r>
              <a:rPr lang="en-CA" sz="1400" dirty="0">
                <a:solidFill>
                  <a:schemeClr val="tx1">
                    <a:lumMod val="75000"/>
                    <a:lumOff val="25000"/>
                  </a:schemeClr>
                </a:solidFill>
              </a:rPr>
              <a:t> </a:t>
            </a:r>
            <a:r>
              <a:rPr lang="en-CA" sz="1400" dirty="0" err="1">
                <a:solidFill>
                  <a:schemeClr val="tx1">
                    <a:lumMod val="75000"/>
                    <a:lumOff val="25000"/>
                  </a:schemeClr>
                </a:solidFill>
              </a:rPr>
              <a:t>mauris</a:t>
            </a:r>
            <a:r>
              <a:rPr lang="en-CA" sz="1400" dirty="0">
                <a:solidFill>
                  <a:schemeClr val="tx1">
                    <a:lumMod val="75000"/>
                    <a:lumOff val="25000"/>
                  </a:schemeClr>
                </a:solidFill>
              </a:rPr>
              <a:t> </a:t>
            </a:r>
            <a:r>
              <a:rPr lang="en-CA" sz="1400" dirty="0" err="1">
                <a:solidFill>
                  <a:schemeClr val="tx1">
                    <a:lumMod val="75000"/>
                    <a:lumOff val="25000"/>
                  </a:schemeClr>
                </a:solidFill>
              </a:rPr>
              <a:t>tortor</a:t>
            </a:r>
            <a:r>
              <a:rPr lang="en-CA" sz="1400" dirty="0">
                <a:solidFill>
                  <a:schemeClr val="tx1">
                    <a:lumMod val="75000"/>
                    <a:lumOff val="25000"/>
                  </a:schemeClr>
                </a:solidFill>
              </a:rPr>
              <a:t>, </a:t>
            </a:r>
            <a:r>
              <a:rPr lang="en-CA" sz="1400" dirty="0" err="1">
                <a:solidFill>
                  <a:schemeClr val="tx1">
                    <a:lumMod val="75000"/>
                    <a:lumOff val="25000"/>
                  </a:schemeClr>
                </a:solidFill>
              </a:rPr>
              <a:t>lobortis</a:t>
            </a:r>
            <a:r>
              <a:rPr lang="en-CA" sz="1400" dirty="0">
                <a:solidFill>
                  <a:schemeClr val="tx1">
                    <a:lumMod val="75000"/>
                    <a:lumOff val="25000"/>
                  </a:schemeClr>
                </a:solidFill>
              </a:rPr>
              <a:t> sit </a:t>
            </a:r>
            <a:r>
              <a:rPr lang="en-CA" sz="1400" dirty="0" err="1">
                <a:solidFill>
                  <a:schemeClr val="tx1">
                    <a:lumMod val="75000"/>
                    <a:lumOff val="25000"/>
                  </a:schemeClr>
                </a:solidFill>
              </a:rPr>
              <a:t>amet</a:t>
            </a:r>
            <a:r>
              <a:rPr lang="en-CA" sz="1400" dirty="0">
                <a:solidFill>
                  <a:schemeClr val="tx1">
                    <a:lumMod val="75000"/>
                    <a:lumOff val="25000"/>
                  </a:schemeClr>
                </a:solidFill>
              </a:rPr>
              <a:t> ex </a:t>
            </a:r>
            <a:r>
              <a:rPr lang="en-CA" sz="1400" dirty="0" err="1">
                <a:solidFill>
                  <a:schemeClr val="tx1">
                    <a:lumMod val="75000"/>
                    <a:lumOff val="25000"/>
                  </a:schemeClr>
                </a:solidFill>
              </a:rPr>
              <a:t>eu</a:t>
            </a:r>
            <a:r>
              <a:rPr lang="en-CA" sz="1400" dirty="0">
                <a:solidFill>
                  <a:schemeClr val="tx1">
                    <a:lumMod val="75000"/>
                    <a:lumOff val="25000"/>
                  </a:schemeClr>
                </a:solidFill>
              </a:rPr>
              <a:t>, dictum </a:t>
            </a:r>
            <a:r>
              <a:rPr lang="en-CA" sz="1400" dirty="0" err="1">
                <a:solidFill>
                  <a:schemeClr val="tx1">
                    <a:lumMod val="75000"/>
                    <a:lumOff val="25000"/>
                  </a:schemeClr>
                </a:solidFill>
              </a:rPr>
              <a:t>venenatis</a:t>
            </a:r>
            <a:r>
              <a:rPr lang="en-CA" sz="1400" dirty="0">
                <a:solidFill>
                  <a:schemeClr val="tx1">
                    <a:lumMod val="75000"/>
                    <a:lumOff val="25000"/>
                  </a:schemeClr>
                </a:solidFill>
              </a:rPr>
              <a:t> libero. </a:t>
            </a:r>
            <a:r>
              <a:rPr lang="en-CA" sz="1400" dirty="0" err="1">
                <a:solidFill>
                  <a:schemeClr val="tx1">
                    <a:lumMod val="75000"/>
                    <a:lumOff val="25000"/>
                  </a:schemeClr>
                </a:solidFill>
              </a:rPr>
              <a:t>Mauris</a:t>
            </a:r>
            <a:r>
              <a:rPr lang="en-CA" sz="1400" dirty="0">
                <a:solidFill>
                  <a:schemeClr val="tx1">
                    <a:lumMod val="75000"/>
                    <a:lumOff val="25000"/>
                  </a:schemeClr>
                </a:solidFill>
              </a:rPr>
              <a:t> </a:t>
            </a:r>
            <a:r>
              <a:rPr lang="en-CA" sz="1400" dirty="0" err="1">
                <a:solidFill>
                  <a:schemeClr val="tx1">
                    <a:lumMod val="75000"/>
                    <a:lumOff val="25000"/>
                  </a:schemeClr>
                </a:solidFill>
              </a:rPr>
              <a:t>risus</a:t>
            </a:r>
            <a:r>
              <a:rPr lang="en-CA" sz="1400" dirty="0">
                <a:solidFill>
                  <a:schemeClr val="tx1">
                    <a:lumMod val="75000"/>
                    <a:lumOff val="25000"/>
                  </a:schemeClr>
                </a:solidFill>
              </a:rPr>
              <a:t> </a:t>
            </a:r>
            <a:r>
              <a:rPr lang="en-CA" sz="1400" dirty="0" err="1">
                <a:solidFill>
                  <a:schemeClr val="tx1">
                    <a:lumMod val="75000"/>
                    <a:lumOff val="25000"/>
                  </a:schemeClr>
                </a:solidFill>
              </a:rPr>
              <a:t>velit</a:t>
            </a:r>
            <a:r>
              <a:rPr lang="en-CA" sz="1400" dirty="0">
                <a:solidFill>
                  <a:schemeClr val="tx1">
                    <a:lumMod val="75000"/>
                    <a:lumOff val="25000"/>
                  </a:schemeClr>
                </a:solidFill>
              </a:rPr>
              <a:t>, </a:t>
            </a:r>
            <a:r>
              <a:rPr lang="en-CA" sz="1400" dirty="0" err="1">
                <a:solidFill>
                  <a:schemeClr val="tx1">
                    <a:lumMod val="75000"/>
                    <a:lumOff val="25000"/>
                  </a:schemeClr>
                </a:solidFill>
              </a:rPr>
              <a:t>bibendum</a:t>
            </a:r>
            <a:r>
              <a:rPr lang="en-CA" sz="1400" dirty="0">
                <a:solidFill>
                  <a:schemeClr val="tx1">
                    <a:lumMod val="75000"/>
                    <a:lumOff val="25000"/>
                  </a:schemeClr>
                </a:solidFill>
              </a:rPr>
              <a:t> in </a:t>
            </a:r>
            <a:r>
              <a:rPr lang="en-CA" sz="1400" dirty="0" err="1">
                <a:solidFill>
                  <a:schemeClr val="tx1">
                    <a:lumMod val="75000"/>
                    <a:lumOff val="25000"/>
                  </a:schemeClr>
                </a:solidFill>
              </a:rPr>
              <a:t>rhoncus</a:t>
            </a:r>
            <a:r>
              <a:rPr lang="en-CA" sz="1400" dirty="0">
                <a:solidFill>
                  <a:schemeClr val="tx1">
                    <a:lumMod val="75000"/>
                    <a:lumOff val="25000"/>
                  </a:schemeClr>
                </a:solidFill>
              </a:rPr>
              <a:t> sit </a:t>
            </a:r>
            <a:r>
              <a:rPr lang="en-CA" sz="1400" dirty="0" err="1">
                <a:solidFill>
                  <a:schemeClr val="tx1">
                    <a:lumMod val="75000"/>
                    <a:lumOff val="25000"/>
                  </a:schemeClr>
                </a:solidFill>
              </a:rPr>
              <a:t>amet</a:t>
            </a:r>
            <a:r>
              <a:rPr lang="en-CA" sz="1400" dirty="0">
                <a:solidFill>
                  <a:schemeClr val="tx1">
                    <a:lumMod val="75000"/>
                    <a:lumOff val="25000"/>
                  </a:schemeClr>
                </a:solidFill>
              </a:rPr>
              <a:t>, </a:t>
            </a:r>
            <a:r>
              <a:rPr lang="en-CA" sz="1400" dirty="0" err="1">
                <a:solidFill>
                  <a:schemeClr val="tx1">
                    <a:lumMod val="75000"/>
                    <a:lumOff val="25000"/>
                  </a:schemeClr>
                </a:solidFill>
              </a:rPr>
              <a:t>rhoncus</a:t>
            </a:r>
            <a:r>
              <a:rPr lang="en-CA" sz="1400" dirty="0">
                <a:solidFill>
                  <a:schemeClr val="tx1">
                    <a:lumMod val="75000"/>
                    <a:lumOff val="25000"/>
                  </a:schemeClr>
                </a:solidFill>
              </a:rPr>
              <a:t> vel sem. </a:t>
            </a:r>
          </a:p>
        </p:txBody>
      </p:sp>
    </p:spTree>
    <p:extLst>
      <p:ext uri="{BB962C8B-B14F-4D97-AF65-F5344CB8AC3E}">
        <p14:creationId xmlns:p14="http://schemas.microsoft.com/office/powerpoint/2010/main" val="42422712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Image text Gre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7C0C141-58EA-4330-8ECC-FC39D3D81214}"/>
              </a:ext>
            </a:extLst>
          </p:cNvPr>
          <p:cNvSpPr>
            <a:spLocks noGrp="1"/>
          </p:cNvSpPr>
          <p:nvPr>
            <p:ph type="pic" sz="quarter" idx="13"/>
          </p:nvPr>
        </p:nvSpPr>
        <p:spPr>
          <a:xfrm>
            <a:off x="4460488" y="0"/>
            <a:ext cx="7731512" cy="3429000"/>
          </a:xfrm>
        </p:spPr>
        <p:txBody>
          <a:bodyPr/>
          <a:lstStyle/>
          <a:p>
            <a:r>
              <a:rPr lang="en-US"/>
              <a:t>Click icon to add picture</a:t>
            </a:r>
            <a:endParaRPr lang="en-CA"/>
          </a:p>
        </p:txBody>
      </p:sp>
      <p:sp>
        <p:nvSpPr>
          <p:cNvPr id="3" name="Rectangle 2">
            <a:extLst>
              <a:ext uri="{FF2B5EF4-FFF2-40B4-BE49-F238E27FC236}">
                <a16:creationId xmlns:a16="http://schemas.microsoft.com/office/drawing/2014/main" id="{4E0640F8-1B6D-4921-96BD-A92A8162372A}"/>
              </a:ext>
            </a:extLst>
          </p:cNvPr>
          <p:cNvSpPr/>
          <p:nvPr/>
        </p:nvSpPr>
        <p:spPr>
          <a:xfrm>
            <a:off x="9676737" y="3429000"/>
            <a:ext cx="2515263" cy="327199"/>
          </a:xfrm>
          <a:prstGeom prst="rect">
            <a:avLst/>
          </a:prstGeom>
          <a:solidFill>
            <a:srgbClr val="B0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3">
            <a:extLst>
              <a:ext uri="{FF2B5EF4-FFF2-40B4-BE49-F238E27FC236}">
                <a16:creationId xmlns:a16="http://schemas.microsoft.com/office/drawing/2014/main" id="{2857EB0E-392A-4B29-8B9B-431A30290EB7}"/>
              </a:ext>
            </a:extLst>
          </p:cNvPr>
          <p:cNvSpPr/>
          <p:nvPr/>
        </p:nvSpPr>
        <p:spPr>
          <a:xfrm>
            <a:off x="0" y="0"/>
            <a:ext cx="393290" cy="2235200"/>
          </a:xfrm>
          <a:prstGeom prst="rect">
            <a:avLst/>
          </a:prstGeom>
          <a:solidFill>
            <a:srgbClr val="B0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Graphic 4">
            <a:extLst>
              <a:ext uri="{FF2B5EF4-FFF2-40B4-BE49-F238E27FC236}">
                <a16:creationId xmlns:a16="http://schemas.microsoft.com/office/drawing/2014/main" id="{448E559B-790D-41CB-A429-E4B7030EBE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32051" y="6215878"/>
            <a:ext cx="1571052" cy="537111"/>
          </a:xfrm>
          <a:prstGeom prst="rect">
            <a:avLst/>
          </a:prstGeom>
        </p:spPr>
      </p:pic>
      <p:sp>
        <p:nvSpPr>
          <p:cNvPr id="6" name="Title 1">
            <a:extLst>
              <a:ext uri="{FF2B5EF4-FFF2-40B4-BE49-F238E27FC236}">
                <a16:creationId xmlns:a16="http://schemas.microsoft.com/office/drawing/2014/main" id="{9D6DFE67-20BA-EB4A-B8E7-C6B26A15FDB2}"/>
              </a:ext>
            </a:extLst>
          </p:cNvPr>
          <p:cNvSpPr>
            <a:spLocks noGrp="1"/>
          </p:cNvSpPr>
          <p:nvPr>
            <p:ph type="title" hasCustomPrompt="1"/>
          </p:nvPr>
        </p:nvSpPr>
        <p:spPr>
          <a:xfrm>
            <a:off x="904905" y="1469426"/>
            <a:ext cx="3178580" cy="1325563"/>
          </a:xfrm>
        </p:spPr>
        <p:txBody>
          <a:bodyPr>
            <a:normAutofit/>
          </a:bodyPr>
          <a:lstStyle>
            <a:lvl1pPr>
              <a:defRPr sz="2800" b="1">
                <a:solidFill>
                  <a:srgbClr val="B0B7BC"/>
                </a:solidFill>
              </a:defRPr>
            </a:lvl1pPr>
          </a:lstStyle>
          <a:p>
            <a:r>
              <a:rPr lang="en-US" dirty="0"/>
              <a:t>Slide Title</a:t>
            </a:r>
          </a:p>
        </p:txBody>
      </p:sp>
      <p:sp>
        <p:nvSpPr>
          <p:cNvPr id="8" name="Text Placeholder 10">
            <a:extLst>
              <a:ext uri="{FF2B5EF4-FFF2-40B4-BE49-F238E27FC236}">
                <a16:creationId xmlns:a16="http://schemas.microsoft.com/office/drawing/2014/main" id="{D3467407-0971-4345-945A-0F4AAFFDBE03}"/>
              </a:ext>
            </a:extLst>
          </p:cNvPr>
          <p:cNvSpPr>
            <a:spLocks noGrp="1"/>
          </p:cNvSpPr>
          <p:nvPr>
            <p:ph type="body" sz="quarter" idx="14" hasCustomPrompt="1"/>
          </p:nvPr>
        </p:nvSpPr>
        <p:spPr>
          <a:xfrm>
            <a:off x="904903" y="4063012"/>
            <a:ext cx="3178581" cy="1836747"/>
          </a:xfrm>
        </p:spPr>
        <p:txBody>
          <a:bodyPr>
            <a:normAutofit/>
          </a:bodyPr>
          <a:lstStyle>
            <a:lvl1pPr>
              <a:defRPr sz="1800">
                <a:solidFill>
                  <a:schemeClr val="tx1">
                    <a:lumMod val="75000"/>
                    <a:lumOff val="25000"/>
                  </a:schemeClr>
                </a:solidFill>
              </a:defRPr>
            </a:lvl1pPr>
            <a:lvl2pPr>
              <a:defRPr sz="1800"/>
            </a:lvl2pPr>
            <a:lvl3pPr>
              <a:defRPr sz="1800"/>
            </a:lvl3pPr>
            <a:lvl4pPr>
              <a:defRPr sz="1800"/>
            </a:lvl4pPr>
            <a:lvl5pPr>
              <a:defRPr sz="1800"/>
            </a:lvl5pPr>
          </a:lstStyle>
          <a:p>
            <a:r>
              <a:rPr lang="en-CA" dirty="0">
                <a:solidFill>
                  <a:schemeClr val="tx1">
                    <a:lumMod val="75000"/>
                    <a:lumOff val="25000"/>
                  </a:schemeClr>
                </a:solidFill>
              </a:rPr>
              <a:t>Lorem ipsum dolor sit </a:t>
            </a:r>
            <a:r>
              <a:rPr lang="en-CA" dirty="0" err="1">
                <a:solidFill>
                  <a:schemeClr val="tx1">
                    <a:lumMod val="75000"/>
                    <a:lumOff val="25000"/>
                  </a:schemeClr>
                </a:solidFill>
              </a:rPr>
              <a:t>amet</a:t>
            </a:r>
            <a:r>
              <a:rPr lang="en-CA" dirty="0">
                <a:solidFill>
                  <a:schemeClr val="tx1">
                    <a:lumMod val="75000"/>
                    <a:lumOff val="25000"/>
                  </a:schemeClr>
                </a:solidFill>
              </a:rPr>
              <a:t>, </a:t>
            </a:r>
            <a:r>
              <a:rPr lang="en-CA" dirty="0" err="1">
                <a:solidFill>
                  <a:schemeClr val="tx1">
                    <a:lumMod val="75000"/>
                    <a:lumOff val="25000"/>
                  </a:schemeClr>
                </a:solidFill>
              </a:rPr>
              <a:t>consectetur</a:t>
            </a:r>
            <a:r>
              <a:rPr lang="en-CA" dirty="0">
                <a:solidFill>
                  <a:schemeClr val="tx1">
                    <a:lumMod val="75000"/>
                    <a:lumOff val="25000"/>
                  </a:schemeClr>
                </a:solidFill>
              </a:rPr>
              <a:t> </a:t>
            </a:r>
            <a:r>
              <a:rPr lang="en-CA" dirty="0" err="1">
                <a:solidFill>
                  <a:schemeClr val="tx1">
                    <a:lumMod val="75000"/>
                    <a:lumOff val="25000"/>
                  </a:schemeClr>
                </a:solidFill>
              </a:rPr>
              <a:t>adipiscing</a:t>
            </a:r>
            <a:r>
              <a:rPr lang="en-CA" dirty="0">
                <a:solidFill>
                  <a:schemeClr val="tx1">
                    <a:lumMod val="75000"/>
                    <a:lumOff val="25000"/>
                  </a:schemeClr>
                </a:solidFill>
              </a:rPr>
              <a:t> </a:t>
            </a:r>
            <a:r>
              <a:rPr lang="en-CA" dirty="0" err="1">
                <a:solidFill>
                  <a:schemeClr val="tx1">
                    <a:lumMod val="75000"/>
                    <a:lumOff val="25000"/>
                  </a:schemeClr>
                </a:solidFill>
              </a:rPr>
              <a:t>elit</a:t>
            </a:r>
            <a:r>
              <a:rPr lang="en-CA" dirty="0">
                <a:solidFill>
                  <a:schemeClr val="tx1">
                    <a:lumMod val="75000"/>
                    <a:lumOff val="25000"/>
                  </a:schemeClr>
                </a:solidFill>
              </a:rPr>
              <a:t>. </a:t>
            </a:r>
            <a:r>
              <a:rPr lang="en-CA" dirty="0" err="1">
                <a:solidFill>
                  <a:schemeClr val="tx1">
                    <a:lumMod val="75000"/>
                    <a:lumOff val="25000"/>
                  </a:schemeClr>
                </a:solidFill>
              </a:rPr>
              <a:t>Mauris</a:t>
            </a:r>
            <a:r>
              <a:rPr lang="en-CA" dirty="0">
                <a:solidFill>
                  <a:schemeClr val="tx1">
                    <a:lumMod val="75000"/>
                    <a:lumOff val="25000"/>
                  </a:schemeClr>
                </a:solidFill>
              </a:rPr>
              <a:t> </a:t>
            </a:r>
            <a:r>
              <a:rPr lang="en-CA" dirty="0" err="1">
                <a:solidFill>
                  <a:schemeClr val="tx1">
                    <a:lumMod val="75000"/>
                    <a:lumOff val="25000"/>
                  </a:schemeClr>
                </a:solidFill>
              </a:rPr>
              <a:t>consecte</a:t>
            </a:r>
            <a:endParaRPr lang="en-CA" dirty="0">
              <a:solidFill>
                <a:schemeClr val="tx1">
                  <a:lumMod val="75000"/>
                  <a:lumOff val="25000"/>
                </a:schemeClr>
              </a:solidFill>
            </a:endParaRPr>
          </a:p>
        </p:txBody>
      </p:sp>
      <p:sp>
        <p:nvSpPr>
          <p:cNvPr id="9" name="Text Placeholder 12">
            <a:extLst>
              <a:ext uri="{FF2B5EF4-FFF2-40B4-BE49-F238E27FC236}">
                <a16:creationId xmlns:a16="http://schemas.microsoft.com/office/drawing/2014/main" id="{452C45F6-1D5F-C240-A64B-187B21766ED9}"/>
              </a:ext>
            </a:extLst>
          </p:cNvPr>
          <p:cNvSpPr>
            <a:spLocks noGrp="1"/>
          </p:cNvSpPr>
          <p:nvPr>
            <p:ph type="body" sz="quarter" idx="15" hasCustomPrompt="1"/>
          </p:nvPr>
        </p:nvSpPr>
        <p:spPr>
          <a:xfrm>
            <a:off x="4460487" y="4077727"/>
            <a:ext cx="5216250" cy="1836747"/>
          </a:xfrm>
        </p:spPr>
        <p:txBody>
          <a:bodyPr>
            <a:noAutofit/>
          </a:bodyPr>
          <a:lstStyle>
            <a:lvl1pPr>
              <a:defRPr sz="1400">
                <a:solidFill>
                  <a:schemeClr val="tx1">
                    <a:lumMod val="75000"/>
                    <a:lumOff val="25000"/>
                  </a:schemeClr>
                </a:solidFill>
              </a:defRPr>
            </a:lvl1pPr>
            <a:lvl2pPr>
              <a:defRPr sz="1400"/>
            </a:lvl2pPr>
            <a:lvl3pPr>
              <a:defRPr sz="1400"/>
            </a:lvl3pPr>
            <a:lvl4pPr>
              <a:defRPr sz="1400"/>
            </a:lvl4pPr>
            <a:lvl5pPr>
              <a:defRPr sz="1400"/>
            </a:lvl5pPr>
          </a:lstStyle>
          <a:p>
            <a:r>
              <a:rPr lang="en-CA" sz="1400" dirty="0">
                <a:solidFill>
                  <a:schemeClr val="tx1">
                    <a:lumMod val="75000"/>
                    <a:lumOff val="25000"/>
                  </a:schemeClr>
                </a:solidFill>
              </a:rPr>
              <a:t>Lorem ipsum dolor sit </a:t>
            </a:r>
            <a:r>
              <a:rPr lang="en-CA" sz="1400" dirty="0" err="1">
                <a:solidFill>
                  <a:schemeClr val="tx1">
                    <a:lumMod val="75000"/>
                    <a:lumOff val="25000"/>
                  </a:schemeClr>
                </a:solidFill>
              </a:rPr>
              <a:t>amet</a:t>
            </a:r>
            <a:r>
              <a:rPr lang="en-CA" sz="1400" dirty="0">
                <a:solidFill>
                  <a:schemeClr val="tx1">
                    <a:lumMod val="75000"/>
                    <a:lumOff val="25000"/>
                  </a:schemeClr>
                </a:solidFill>
              </a:rPr>
              <a:t>, </a:t>
            </a:r>
            <a:r>
              <a:rPr lang="en-CA" sz="1400" dirty="0" err="1">
                <a:solidFill>
                  <a:schemeClr val="tx1">
                    <a:lumMod val="75000"/>
                    <a:lumOff val="25000"/>
                  </a:schemeClr>
                </a:solidFill>
              </a:rPr>
              <a:t>consectetur</a:t>
            </a:r>
            <a:r>
              <a:rPr lang="en-CA" sz="1400" dirty="0">
                <a:solidFill>
                  <a:schemeClr val="tx1">
                    <a:lumMod val="75000"/>
                    <a:lumOff val="25000"/>
                  </a:schemeClr>
                </a:solidFill>
              </a:rPr>
              <a:t> </a:t>
            </a:r>
            <a:r>
              <a:rPr lang="en-CA" sz="1400" dirty="0" err="1">
                <a:solidFill>
                  <a:schemeClr val="tx1">
                    <a:lumMod val="75000"/>
                    <a:lumOff val="25000"/>
                  </a:schemeClr>
                </a:solidFill>
              </a:rPr>
              <a:t>adipiscing</a:t>
            </a:r>
            <a:r>
              <a:rPr lang="en-CA" sz="1400" dirty="0">
                <a:solidFill>
                  <a:schemeClr val="tx1">
                    <a:lumMod val="75000"/>
                    <a:lumOff val="25000"/>
                  </a:schemeClr>
                </a:solidFill>
              </a:rPr>
              <a:t> </a:t>
            </a:r>
            <a:r>
              <a:rPr lang="en-CA" sz="1400" dirty="0" err="1">
                <a:solidFill>
                  <a:schemeClr val="tx1">
                    <a:lumMod val="75000"/>
                    <a:lumOff val="25000"/>
                  </a:schemeClr>
                </a:solidFill>
              </a:rPr>
              <a:t>elit</a:t>
            </a:r>
            <a:r>
              <a:rPr lang="en-CA" sz="1400" dirty="0">
                <a:solidFill>
                  <a:schemeClr val="tx1">
                    <a:lumMod val="75000"/>
                    <a:lumOff val="25000"/>
                  </a:schemeClr>
                </a:solidFill>
              </a:rPr>
              <a:t>. </a:t>
            </a:r>
            <a:r>
              <a:rPr lang="en-CA" sz="1400" dirty="0" err="1">
                <a:solidFill>
                  <a:schemeClr val="tx1">
                    <a:lumMod val="75000"/>
                    <a:lumOff val="25000"/>
                  </a:schemeClr>
                </a:solidFill>
              </a:rPr>
              <a:t>Mauris</a:t>
            </a:r>
            <a:r>
              <a:rPr lang="en-CA" sz="1400" dirty="0">
                <a:solidFill>
                  <a:schemeClr val="tx1">
                    <a:lumMod val="75000"/>
                    <a:lumOff val="25000"/>
                  </a:schemeClr>
                </a:solidFill>
              </a:rPr>
              <a:t> </a:t>
            </a:r>
            <a:r>
              <a:rPr lang="en-CA" sz="1400" dirty="0" err="1">
                <a:solidFill>
                  <a:schemeClr val="tx1">
                    <a:lumMod val="75000"/>
                    <a:lumOff val="25000"/>
                  </a:schemeClr>
                </a:solidFill>
              </a:rPr>
              <a:t>consectetur</a:t>
            </a:r>
            <a:r>
              <a:rPr lang="en-CA" sz="1400" dirty="0">
                <a:solidFill>
                  <a:schemeClr val="tx1">
                    <a:lumMod val="75000"/>
                    <a:lumOff val="25000"/>
                  </a:schemeClr>
                </a:solidFill>
              </a:rPr>
              <a:t>, </a:t>
            </a:r>
            <a:r>
              <a:rPr lang="en-CA" sz="1400" dirty="0" err="1">
                <a:solidFill>
                  <a:schemeClr val="tx1">
                    <a:lumMod val="75000"/>
                    <a:lumOff val="25000"/>
                  </a:schemeClr>
                </a:solidFill>
              </a:rPr>
              <a:t>quam</a:t>
            </a:r>
            <a:r>
              <a:rPr lang="en-CA" sz="1400" dirty="0">
                <a:solidFill>
                  <a:schemeClr val="tx1">
                    <a:lumMod val="75000"/>
                    <a:lumOff val="25000"/>
                  </a:schemeClr>
                </a:solidFill>
              </a:rPr>
              <a:t> at </a:t>
            </a:r>
            <a:r>
              <a:rPr lang="en-CA" sz="1400" dirty="0" err="1">
                <a:solidFill>
                  <a:schemeClr val="tx1">
                    <a:lumMod val="75000"/>
                    <a:lumOff val="25000"/>
                  </a:schemeClr>
                </a:solidFill>
              </a:rPr>
              <a:t>sagittis</a:t>
            </a:r>
            <a:r>
              <a:rPr lang="en-CA" sz="1400" dirty="0">
                <a:solidFill>
                  <a:schemeClr val="tx1">
                    <a:lumMod val="75000"/>
                    <a:lumOff val="25000"/>
                  </a:schemeClr>
                </a:solidFill>
              </a:rPr>
              <a:t> </a:t>
            </a:r>
            <a:r>
              <a:rPr lang="en-CA" sz="1400" dirty="0" err="1">
                <a:solidFill>
                  <a:schemeClr val="tx1">
                    <a:lumMod val="75000"/>
                    <a:lumOff val="25000"/>
                  </a:schemeClr>
                </a:solidFill>
              </a:rPr>
              <a:t>malesuada</a:t>
            </a:r>
            <a:r>
              <a:rPr lang="en-CA" sz="1400" dirty="0">
                <a:solidFill>
                  <a:schemeClr val="tx1">
                    <a:lumMod val="75000"/>
                    <a:lumOff val="25000"/>
                  </a:schemeClr>
                </a:solidFill>
              </a:rPr>
              <a:t>, ex </a:t>
            </a:r>
            <a:r>
              <a:rPr lang="en-CA" sz="1400" dirty="0" err="1">
                <a:solidFill>
                  <a:schemeClr val="tx1">
                    <a:lumMod val="75000"/>
                    <a:lumOff val="25000"/>
                  </a:schemeClr>
                </a:solidFill>
              </a:rPr>
              <a:t>justo</a:t>
            </a:r>
            <a:r>
              <a:rPr lang="en-CA" sz="1400" dirty="0">
                <a:solidFill>
                  <a:schemeClr val="tx1">
                    <a:lumMod val="75000"/>
                    <a:lumOff val="25000"/>
                  </a:schemeClr>
                </a:solidFill>
              </a:rPr>
              <a:t> </a:t>
            </a:r>
            <a:r>
              <a:rPr lang="en-CA" sz="1400" dirty="0" err="1">
                <a:solidFill>
                  <a:schemeClr val="tx1">
                    <a:lumMod val="75000"/>
                    <a:lumOff val="25000"/>
                  </a:schemeClr>
                </a:solidFill>
              </a:rPr>
              <a:t>luctus</a:t>
            </a:r>
            <a:r>
              <a:rPr lang="en-CA" sz="1400" dirty="0">
                <a:solidFill>
                  <a:schemeClr val="tx1">
                    <a:lumMod val="75000"/>
                    <a:lumOff val="25000"/>
                  </a:schemeClr>
                </a:solidFill>
              </a:rPr>
              <a:t> </a:t>
            </a:r>
            <a:r>
              <a:rPr lang="en-CA" sz="1400" dirty="0" err="1">
                <a:solidFill>
                  <a:schemeClr val="tx1">
                    <a:lumMod val="75000"/>
                    <a:lumOff val="25000"/>
                  </a:schemeClr>
                </a:solidFill>
              </a:rPr>
              <a:t>arcu</a:t>
            </a:r>
            <a:r>
              <a:rPr lang="en-CA" sz="1400" dirty="0">
                <a:solidFill>
                  <a:schemeClr val="tx1">
                    <a:lumMod val="75000"/>
                    <a:lumOff val="25000"/>
                  </a:schemeClr>
                </a:solidFill>
              </a:rPr>
              <a:t>, vitae </a:t>
            </a:r>
            <a:r>
              <a:rPr lang="en-CA" sz="1400" dirty="0" err="1">
                <a:solidFill>
                  <a:schemeClr val="tx1">
                    <a:lumMod val="75000"/>
                    <a:lumOff val="25000"/>
                  </a:schemeClr>
                </a:solidFill>
              </a:rPr>
              <a:t>tempor</a:t>
            </a:r>
            <a:r>
              <a:rPr lang="en-CA" sz="1400" dirty="0">
                <a:solidFill>
                  <a:schemeClr val="tx1">
                    <a:lumMod val="75000"/>
                    <a:lumOff val="25000"/>
                  </a:schemeClr>
                </a:solidFill>
              </a:rPr>
              <a:t> </a:t>
            </a:r>
            <a:r>
              <a:rPr lang="en-CA" sz="1400" dirty="0" err="1">
                <a:solidFill>
                  <a:schemeClr val="tx1">
                    <a:lumMod val="75000"/>
                    <a:lumOff val="25000"/>
                  </a:schemeClr>
                </a:solidFill>
              </a:rPr>
              <a:t>risus</a:t>
            </a:r>
            <a:r>
              <a:rPr lang="en-CA" sz="1400" dirty="0">
                <a:solidFill>
                  <a:schemeClr val="tx1">
                    <a:lumMod val="75000"/>
                    <a:lumOff val="25000"/>
                  </a:schemeClr>
                </a:solidFill>
              </a:rPr>
              <a:t> </a:t>
            </a:r>
            <a:r>
              <a:rPr lang="en-CA" sz="1400" dirty="0" err="1">
                <a:solidFill>
                  <a:schemeClr val="tx1">
                    <a:lumMod val="75000"/>
                    <a:lumOff val="25000"/>
                  </a:schemeClr>
                </a:solidFill>
              </a:rPr>
              <a:t>odio</a:t>
            </a:r>
            <a:r>
              <a:rPr lang="en-CA" sz="1400" dirty="0">
                <a:solidFill>
                  <a:schemeClr val="tx1">
                    <a:lumMod val="75000"/>
                    <a:lumOff val="25000"/>
                  </a:schemeClr>
                </a:solidFill>
              </a:rPr>
              <a:t> </a:t>
            </a:r>
            <a:r>
              <a:rPr lang="en-CA" sz="1400" dirty="0" err="1">
                <a:solidFill>
                  <a:schemeClr val="tx1">
                    <a:lumMod val="75000"/>
                    <a:lumOff val="25000"/>
                  </a:schemeClr>
                </a:solidFill>
              </a:rPr>
              <a:t>eu</a:t>
            </a:r>
            <a:r>
              <a:rPr lang="en-CA" sz="1400" dirty="0">
                <a:solidFill>
                  <a:schemeClr val="tx1">
                    <a:lumMod val="75000"/>
                    <a:lumOff val="25000"/>
                  </a:schemeClr>
                </a:solidFill>
              </a:rPr>
              <a:t> ipsum. </a:t>
            </a:r>
            <a:r>
              <a:rPr lang="en-CA" sz="1400" dirty="0" err="1">
                <a:solidFill>
                  <a:schemeClr val="tx1">
                    <a:lumMod val="75000"/>
                    <a:lumOff val="25000"/>
                  </a:schemeClr>
                </a:solidFill>
              </a:rPr>
              <a:t>Phasellus</a:t>
            </a:r>
            <a:r>
              <a:rPr lang="en-CA" sz="1400" dirty="0">
                <a:solidFill>
                  <a:schemeClr val="tx1">
                    <a:lumMod val="75000"/>
                    <a:lumOff val="25000"/>
                  </a:schemeClr>
                </a:solidFill>
              </a:rPr>
              <a:t> </a:t>
            </a:r>
            <a:r>
              <a:rPr lang="en-CA" sz="1400" dirty="0" err="1">
                <a:solidFill>
                  <a:schemeClr val="tx1">
                    <a:lumMod val="75000"/>
                    <a:lumOff val="25000"/>
                  </a:schemeClr>
                </a:solidFill>
              </a:rPr>
              <a:t>mauris</a:t>
            </a:r>
            <a:r>
              <a:rPr lang="en-CA" sz="1400" dirty="0">
                <a:solidFill>
                  <a:schemeClr val="tx1">
                    <a:lumMod val="75000"/>
                    <a:lumOff val="25000"/>
                  </a:schemeClr>
                </a:solidFill>
              </a:rPr>
              <a:t> </a:t>
            </a:r>
            <a:r>
              <a:rPr lang="en-CA" sz="1400" dirty="0" err="1">
                <a:solidFill>
                  <a:schemeClr val="tx1">
                    <a:lumMod val="75000"/>
                    <a:lumOff val="25000"/>
                  </a:schemeClr>
                </a:solidFill>
              </a:rPr>
              <a:t>tortor</a:t>
            </a:r>
            <a:r>
              <a:rPr lang="en-CA" sz="1400" dirty="0">
                <a:solidFill>
                  <a:schemeClr val="tx1">
                    <a:lumMod val="75000"/>
                    <a:lumOff val="25000"/>
                  </a:schemeClr>
                </a:solidFill>
              </a:rPr>
              <a:t>, </a:t>
            </a:r>
            <a:r>
              <a:rPr lang="en-CA" sz="1400" dirty="0" err="1">
                <a:solidFill>
                  <a:schemeClr val="tx1">
                    <a:lumMod val="75000"/>
                    <a:lumOff val="25000"/>
                  </a:schemeClr>
                </a:solidFill>
              </a:rPr>
              <a:t>lobortis</a:t>
            </a:r>
            <a:r>
              <a:rPr lang="en-CA" sz="1400" dirty="0">
                <a:solidFill>
                  <a:schemeClr val="tx1">
                    <a:lumMod val="75000"/>
                    <a:lumOff val="25000"/>
                  </a:schemeClr>
                </a:solidFill>
              </a:rPr>
              <a:t> sit </a:t>
            </a:r>
            <a:r>
              <a:rPr lang="en-CA" sz="1400" dirty="0" err="1">
                <a:solidFill>
                  <a:schemeClr val="tx1">
                    <a:lumMod val="75000"/>
                    <a:lumOff val="25000"/>
                  </a:schemeClr>
                </a:solidFill>
              </a:rPr>
              <a:t>amet</a:t>
            </a:r>
            <a:r>
              <a:rPr lang="en-CA" sz="1400" dirty="0">
                <a:solidFill>
                  <a:schemeClr val="tx1">
                    <a:lumMod val="75000"/>
                    <a:lumOff val="25000"/>
                  </a:schemeClr>
                </a:solidFill>
              </a:rPr>
              <a:t> ex </a:t>
            </a:r>
            <a:r>
              <a:rPr lang="en-CA" sz="1400" dirty="0" err="1">
                <a:solidFill>
                  <a:schemeClr val="tx1">
                    <a:lumMod val="75000"/>
                    <a:lumOff val="25000"/>
                  </a:schemeClr>
                </a:solidFill>
              </a:rPr>
              <a:t>eu</a:t>
            </a:r>
            <a:r>
              <a:rPr lang="en-CA" sz="1400" dirty="0">
                <a:solidFill>
                  <a:schemeClr val="tx1">
                    <a:lumMod val="75000"/>
                    <a:lumOff val="25000"/>
                  </a:schemeClr>
                </a:solidFill>
              </a:rPr>
              <a:t>, dictum </a:t>
            </a:r>
            <a:r>
              <a:rPr lang="en-CA" sz="1400" dirty="0" err="1">
                <a:solidFill>
                  <a:schemeClr val="tx1">
                    <a:lumMod val="75000"/>
                    <a:lumOff val="25000"/>
                  </a:schemeClr>
                </a:solidFill>
              </a:rPr>
              <a:t>venenatis</a:t>
            </a:r>
            <a:r>
              <a:rPr lang="en-CA" sz="1400" dirty="0">
                <a:solidFill>
                  <a:schemeClr val="tx1">
                    <a:lumMod val="75000"/>
                    <a:lumOff val="25000"/>
                  </a:schemeClr>
                </a:solidFill>
              </a:rPr>
              <a:t> libero. </a:t>
            </a:r>
            <a:r>
              <a:rPr lang="en-CA" sz="1400" dirty="0" err="1">
                <a:solidFill>
                  <a:schemeClr val="tx1">
                    <a:lumMod val="75000"/>
                    <a:lumOff val="25000"/>
                  </a:schemeClr>
                </a:solidFill>
              </a:rPr>
              <a:t>Mauris</a:t>
            </a:r>
            <a:r>
              <a:rPr lang="en-CA" sz="1400" dirty="0">
                <a:solidFill>
                  <a:schemeClr val="tx1">
                    <a:lumMod val="75000"/>
                    <a:lumOff val="25000"/>
                  </a:schemeClr>
                </a:solidFill>
              </a:rPr>
              <a:t> </a:t>
            </a:r>
            <a:r>
              <a:rPr lang="en-CA" sz="1400" dirty="0" err="1">
                <a:solidFill>
                  <a:schemeClr val="tx1">
                    <a:lumMod val="75000"/>
                    <a:lumOff val="25000"/>
                  </a:schemeClr>
                </a:solidFill>
              </a:rPr>
              <a:t>risus</a:t>
            </a:r>
            <a:r>
              <a:rPr lang="en-CA" sz="1400" dirty="0">
                <a:solidFill>
                  <a:schemeClr val="tx1">
                    <a:lumMod val="75000"/>
                    <a:lumOff val="25000"/>
                  </a:schemeClr>
                </a:solidFill>
              </a:rPr>
              <a:t> </a:t>
            </a:r>
            <a:r>
              <a:rPr lang="en-CA" sz="1400" dirty="0" err="1">
                <a:solidFill>
                  <a:schemeClr val="tx1">
                    <a:lumMod val="75000"/>
                    <a:lumOff val="25000"/>
                  </a:schemeClr>
                </a:solidFill>
              </a:rPr>
              <a:t>velit</a:t>
            </a:r>
            <a:r>
              <a:rPr lang="en-CA" sz="1400" dirty="0">
                <a:solidFill>
                  <a:schemeClr val="tx1">
                    <a:lumMod val="75000"/>
                    <a:lumOff val="25000"/>
                  </a:schemeClr>
                </a:solidFill>
              </a:rPr>
              <a:t>, </a:t>
            </a:r>
            <a:r>
              <a:rPr lang="en-CA" sz="1400" dirty="0" err="1">
                <a:solidFill>
                  <a:schemeClr val="tx1">
                    <a:lumMod val="75000"/>
                    <a:lumOff val="25000"/>
                  </a:schemeClr>
                </a:solidFill>
              </a:rPr>
              <a:t>bibendum</a:t>
            </a:r>
            <a:r>
              <a:rPr lang="en-CA" sz="1400" dirty="0">
                <a:solidFill>
                  <a:schemeClr val="tx1">
                    <a:lumMod val="75000"/>
                    <a:lumOff val="25000"/>
                  </a:schemeClr>
                </a:solidFill>
              </a:rPr>
              <a:t> in </a:t>
            </a:r>
            <a:r>
              <a:rPr lang="en-CA" sz="1400" dirty="0" err="1">
                <a:solidFill>
                  <a:schemeClr val="tx1">
                    <a:lumMod val="75000"/>
                    <a:lumOff val="25000"/>
                  </a:schemeClr>
                </a:solidFill>
              </a:rPr>
              <a:t>rhoncus</a:t>
            </a:r>
            <a:r>
              <a:rPr lang="en-CA" sz="1400" dirty="0">
                <a:solidFill>
                  <a:schemeClr val="tx1">
                    <a:lumMod val="75000"/>
                    <a:lumOff val="25000"/>
                  </a:schemeClr>
                </a:solidFill>
              </a:rPr>
              <a:t> sit </a:t>
            </a:r>
            <a:r>
              <a:rPr lang="en-CA" sz="1400" dirty="0" err="1">
                <a:solidFill>
                  <a:schemeClr val="tx1">
                    <a:lumMod val="75000"/>
                    <a:lumOff val="25000"/>
                  </a:schemeClr>
                </a:solidFill>
              </a:rPr>
              <a:t>amet</a:t>
            </a:r>
            <a:r>
              <a:rPr lang="en-CA" sz="1400" dirty="0">
                <a:solidFill>
                  <a:schemeClr val="tx1">
                    <a:lumMod val="75000"/>
                    <a:lumOff val="25000"/>
                  </a:schemeClr>
                </a:solidFill>
              </a:rPr>
              <a:t>, </a:t>
            </a:r>
            <a:r>
              <a:rPr lang="en-CA" sz="1400" dirty="0" err="1">
                <a:solidFill>
                  <a:schemeClr val="tx1">
                    <a:lumMod val="75000"/>
                    <a:lumOff val="25000"/>
                  </a:schemeClr>
                </a:solidFill>
              </a:rPr>
              <a:t>rhoncus</a:t>
            </a:r>
            <a:r>
              <a:rPr lang="en-CA" sz="1400" dirty="0">
                <a:solidFill>
                  <a:schemeClr val="tx1">
                    <a:lumMod val="75000"/>
                    <a:lumOff val="25000"/>
                  </a:schemeClr>
                </a:solidFill>
              </a:rPr>
              <a:t> vel sem. </a:t>
            </a:r>
          </a:p>
        </p:txBody>
      </p:sp>
    </p:spTree>
    <p:extLst>
      <p:ext uri="{BB962C8B-B14F-4D97-AF65-F5344CB8AC3E}">
        <p14:creationId xmlns:p14="http://schemas.microsoft.com/office/powerpoint/2010/main" val="9790770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Single Bullet List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5BAF6D96-60CA-4D31-99AD-66A3484E79A6}"/>
              </a:ext>
            </a:extLst>
          </p:cNvPr>
          <p:cNvSpPr>
            <a:spLocks noGrp="1"/>
          </p:cNvSpPr>
          <p:nvPr>
            <p:ph type="pic" sz="quarter" idx="10"/>
          </p:nvPr>
        </p:nvSpPr>
        <p:spPr>
          <a:xfrm>
            <a:off x="0" y="-1"/>
            <a:ext cx="5151438" cy="5506065"/>
          </a:xfrm>
        </p:spPr>
        <p:txBody>
          <a:bodyPr/>
          <a:lstStyle/>
          <a:p>
            <a:r>
              <a:rPr lang="en-US"/>
              <a:t>Click icon to add picture</a:t>
            </a:r>
            <a:endParaRPr lang="en-CA"/>
          </a:p>
        </p:txBody>
      </p:sp>
      <p:pic>
        <p:nvPicPr>
          <p:cNvPr id="4" name="Graphic 3">
            <a:extLst>
              <a:ext uri="{FF2B5EF4-FFF2-40B4-BE49-F238E27FC236}">
                <a16:creationId xmlns:a16="http://schemas.microsoft.com/office/drawing/2014/main" id="{C52DC1EB-7AD7-4DDB-A433-1197197E87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32051" y="6215878"/>
            <a:ext cx="1571052" cy="537111"/>
          </a:xfrm>
          <a:prstGeom prst="rect">
            <a:avLst/>
          </a:prstGeom>
        </p:spPr>
      </p:pic>
      <p:sp>
        <p:nvSpPr>
          <p:cNvPr id="5" name="Rectangle 4">
            <a:extLst>
              <a:ext uri="{FF2B5EF4-FFF2-40B4-BE49-F238E27FC236}">
                <a16:creationId xmlns:a16="http://schemas.microsoft.com/office/drawing/2014/main" id="{0B778E13-1933-4C5B-89B7-E18B8250C8CF}"/>
              </a:ext>
            </a:extLst>
          </p:cNvPr>
          <p:cNvSpPr/>
          <p:nvPr/>
        </p:nvSpPr>
        <p:spPr>
          <a:xfrm>
            <a:off x="11464413" y="0"/>
            <a:ext cx="727587" cy="1101213"/>
          </a:xfrm>
          <a:prstGeom prst="rect">
            <a:avLst/>
          </a:prstGeom>
          <a:solidFill>
            <a:srgbClr val="003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a:extLst>
              <a:ext uri="{FF2B5EF4-FFF2-40B4-BE49-F238E27FC236}">
                <a16:creationId xmlns:a16="http://schemas.microsoft.com/office/drawing/2014/main" id="{F065D981-A788-4854-80A8-E7D29B887CCC}"/>
              </a:ext>
            </a:extLst>
          </p:cNvPr>
          <p:cNvSpPr/>
          <p:nvPr/>
        </p:nvSpPr>
        <p:spPr>
          <a:xfrm>
            <a:off x="5143500" y="0"/>
            <a:ext cx="393290" cy="2235200"/>
          </a:xfrm>
          <a:prstGeom prst="rect">
            <a:avLst/>
          </a:prstGeom>
          <a:solidFill>
            <a:srgbClr val="003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itle 1">
            <a:extLst>
              <a:ext uri="{FF2B5EF4-FFF2-40B4-BE49-F238E27FC236}">
                <a16:creationId xmlns:a16="http://schemas.microsoft.com/office/drawing/2014/main" id="{B3C8D63F-9BDE-7547-BA83-0A492352EF7E}"/>
              </a:ext>
            </a:extLst>
          </p:cNvPr>
          <p:cNvSpPr>
            <a:spLocks noGrp="1"/>
          </p:cNvSpPr>
          <p:nvPr>
            <p:ph type="title" hasCustomPrompt="1"/>
          </p:nvPr>
        </p:nvSpPr>
        <p:spPr>
          <a:xfrm>
            <a:off x="6318943" y="1042586"/>
            <a:ext cx="4361347" cy="646332"/>
          </a:xfrm>
        </p:spPr>
        <p:txBody>
          <a:bodyPr>
            <a:normAutofit/>
          </a:bodyPr>
          <a:lstStyle>
            <a:lvl1pPr>
              <a:defRPr sz="2800" b="1">
                <a:solidFill>
                  <a:srgbClr val="003C4C"/>
                </a:solidFill>
              </a:defRPr>
            </a:lvl1pPr>
          </a:lstStyle>
          <a:p>
            <a:r>
              <a:rPr lang="en-US" dirty="0"/>
              <a:t>Slide Title</a:t>
            </a:r>
          </a:p>
        </p:txBody>
      </p:sp>
      <p:sp>
        <p:nvSpPr>
          <p:cNvPr id="8" name="Text Placeholder 9">
            <a:extLst>
              <a:ext uri="{FF2B5EF4-FFF2-40B4-BE49-F238E27FC236}">
                <a16:creationId xmlns:a16="http://schemas.microsoft.com/office/drawing/2014/main" id="{C8CF37E4-9747-F443-8F0C-53CD66EE39E2}"/>
              </a:ext>
            </a:extLst>
          </p:cNvPr>
          <p:cNvSpPr>
            <a:spLocks noGrp="1"/>
          </p:cNvSpPr>
          <p:nvPr>
            <p:ph type="body" sz="quarter" idx="11" hasCustomPrompt="1"/>
          </p:nvPr>
        </p:nvSpPr>
        <p:spPr>
          <a:xfrm>
            <a:off x="6318839" y="1739204"/>
            <a:ext cx="4361347" cy="1066626"/>
          </a:xfrm>
        </p:spPr>
        <p:txBody>
          <a:bodyPr>
            <a:noAutofit/>
          </a:bodyPr>
          <a:lstStyle>
            <a:lvl1pPr>
              <a:defRPr sz="1800">
                <a:solidFill>
                  <a:schemeClr val="tx1">
                    <a:lumMod val="75000"/>
                    <a:lumOff val="25000"/>
                  </a:schemeClr>
                </a:solidFill>
              </a:defRPr>
            </a:lvl1pPr>
            <a:lvl2pPr>
              <a:defRPr sz="1800"/>
            </a:lvl2pPr>
            <a:lvl3pPr>
              <a:defRPr sz="1800"/>
            </a:lvl3pPr>
            <a:lvl4pPr>
              <a:defRPr sz="1800"/>
            </a:lvl4pPr>
            <a:lvl5pPr>
              <a:defRPr sz="1800"/>
            </a:lvl5pPr>
          </a:lstStyle>
          <a:p>
            <a:r>
              <a:rPr lang="en-CA" dirty="0">
                <a:solidFill>
                  <a:schemeClr val="tx1">
                    <a:lumMod val="75000"/>
                    <a:lumOff val="25000"/>
                  </a:schemeClr>
                </a:solidFill>
                <a:latin typeface="+mn-lt"/>
              </a:rPr>
              <a:t>Body Text</a:t>
            </a:r>
          </a:p>
        </p:txBody>
      </p:sp>
      <p:sp>
        <p:nvSpPr>
          <p:cNvPr id="9" name="Text Placeholder 12">
            <a:extLst>
              <a:ext uri="{FF2B5EF4-FFF2-40B4-BE49-F238E27FC236}">
                <a16:creationId xmlns:a16="http://schemas.microsoft.com/office/drawing/2014/main" id="{4B4F54C9-080F-C846-BCCC-9AEEB69C4AFB}"/>
              </a:ext>
            </a:extLst>
          </p:cNvPr>
          <p:cNvSpPr>
            <a:spLocks noGrp="1"/>
          </p:cNvSpPr>
          <p:nvPr>
            <p:ph type="body" sz="quarter" idx="12" hasCustomPrompt="1"/>
          </p:nvPr>
        </p:nvSpPr>
        <p:spPr>
          <a:xfrm>
            <a:off x="6318840" y="2849737"/>
            <a:ext cx="4361346" cy="2656328"/>
          </a:xfrm>
        </p:spPr>
        <p:txBody>
          <a:bodyPr>
            <a:noAutofit/>
          </a:bodyPr>
          <a:lstStyle>
            <a:lvl1pPr marL="342900" indent="-342900">
              <a:buFont typeface="+mj-lt"/>
              <a:buAutoNum type="arabicPeriod"/>
              <a:defRPr sz="1400">
                <a:solidFill>
                  <a:schemeClr val="tx1">
                    <a:lumMod val="75000"/>
                    <a:lumOff val="25000"/>
                  </a:schemeClr>
                </a:solidFill>
              </a:defRPr>
            </a:lvl1pPr>
            <a:lvl2pPr marL="457200" indent="0">
              <a:buFont typeface="+mj-lt"/>
              <a:buNone/>
              <a:defRPr sz="1400">
                <a:solidFill>
                  <a:schemeClr val="tx1">
                    <a:lumMod val="75000"/>
                    <a:lumOff val="25000"/>
                  </a:schemeClr>
                </a:solidFill>
              </a:defRPr>
            </a:lvl2pPr>
            <a:lvl3pPr marL="914400" indent="0">
              <a:buFont typeface="+mj-lt"/>
              <a:buNone/>
              <a:defRPr sz="1400">
                <a:solidFill>
                  <a:schemeClr val="tx1">
                    <a:lumMod val="75000"/>
                    <a:lumOff val="25000"/>
                  </a:schemeClr>
                </a:solidFill>
              </a:defRPr>
            </a:lvl3pPr>
            <a:lvl4pPr marL="1371600" indent="0">
              <a:buFont typeface="+mj-lt"/>
              <a:buNone/>
              <a:defRPr sz="1400">
                <a:solidFill>
                  <a:schemeClr val="tx1">
                    <a:lumMod val="75000"/>
                    <a:lumOff val="25000"/>
                  </a:schemeClr>
                </a:solidFill>
              </a:defRPr>
            </a:lvl4pPr>
            <a:lvl5pPr marL="1828800" indent="0">
              <a:buFont typeface="+mj-lt"/>
              <a:buNone/>
              <a:defRPr sz="1400">
                <a:solidFill>
                  <a:schemeClr val="tx1">
                    <a:lumMod val="75000"/>
                    <a:lumOff val="25000"/>
                  </a:schemeClr>
                </a:solidFill>
              </a:defRPr>
            </a:lvl5pPr>
          </a:lstStyle>
          <a:p>
            <a:pPr lvl="0"/>
            <a:r>
              <a:rPr lang="en-US" dirty="0"/>
              <a:t>Bullet</a:t>
            </a:r>
          </a:p>
          <a:p>
            <a:pPr lvl="0"/>
            <a:r>
              <a:rPr lang="en-US" dirty="0"/>
              <a:t>Bullet</a:t>
            </a:r>
          </a:p>
          <a:p>
            <a:pPr lvl="0"/>
            <a:r>
              <a:rPr lang="en-US" dirty="0"/>
              <a:t>Bullet</a:t>
            </a:r>
          </a:p>
          <a:p>
            <a:pPr lvl="0"/>
            <a:r>
              <a:rPr lang="en-US" dirty="0"/>
              <a:t>Bullet</a:t>
            </a:r>
          </a:p>
          <a:p>
            <a:pPr lvl="0"/>
            <a:r>
              <a:rPr lang="en-US" dirty="0"/>
              <a:t>Bullet</a:t>
            </a:r>
          </a:p>
        </p:txBody>
      </p:sp>
    </p:spTree>
    <p:extLst>
      <p:ext uri="{BB962C8B-B14F-4D97-AF65-F5344CB8AC3E}">
        <p14:creationId xmlns:p14="http://schemas.microsoft.com/office/powerpoint/2010/main" val="3830305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Single Bullet List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5BAF6D96-60CA-4D31-99AD-66A3484E79A6}"/>
              </a:ext>
            </a:extLst>
          </p:cNvPr>
          <p:cNvSpPr>
            <a:spLocks noGrp="1"/>
          </p:cNvSpPr>
          <p:nvPr>
            <p:ph type="pic" sz="quarter" idx="10"/>
          </p:nvPr>
        </p:nvSpPr>
        <p:spPr>
          <a:xfrm>
            <a:off x="0" y="-1"/>
            <a:ext cx="5151438" cy="5506065"/>
          </a:xfrm>
        </p:spPr>
        <p:txBody>
          <a:bodyPr/>
          <a:lstStyle/>
          <a:p>
            <a:r>
              <a:rPr lang="en-US"/>
              <a:t>Click icon to add picture</a:t>
            </a:r>
            <a:endParaRPr lang="en-CA"/>
          </a:p>
        </p:txBody>
      </p:sp>
      <p:pic>
        <p:nvPicPr>
          <p:cNvPr id="4" name="Graphic 3">
            <a:extLst>
              <a:ext uri="{FF2B5EF4-FFF2-40B4-BE49-F238E27FC236}">
                <a16:creationId xmlns:a16="http://schemas.microsoft.com/office/drawing/2014/main" id="{C52DC1EB-7AD7-4DDB-A433-1197197E87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32051" y="6215878"/>
            <a:ext cx="1571052" cy="537111"/>
          </a:xfrm>
          <a:prstGeom prst="rect">
            <a:avLst/>
          </a:prstGeom>
        </p:spPr>
      </p:pic>
      <p:sp>
        <p:nvSpPr>
          <p:cNvPr id="5" name="Rectangle 4">
            <a:extLst>
              <a:ext uri="{FF2B5EF4-FFF2-40B4-BE49-F238E27FC236}">
                <a16:creationId xmlns:a16="http://schemas.microsoft.com/office/drawing/2014/main" id="{0B778E13-1933-4C5B-89B7-E18B8250C8CF}"/>
              </a:ext>
            </a:extLst>
          </p:cNvPr>
          <p:cNvSpPr/>
          <p:nvPr/>
        </p:nvSpPr>
        <p:spPr>
          <a:xfrm>
            <a:off x="11464413" y="0"/>
            <a:ext cx="727587" cy="1101213"/>
          </a:xfrm>
          <a:prstGeom prst="rect">
            <a:avLst/>
          </a:prstGeom>
          <a:solidFill>
            <a:srgbClr val="387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a:extLst>
              <a:ext uri="{FF2B5EF4-FFF2-40B4-BE49-F238E27FC236}">
                <a16:creationId xmlns:a16="http://schemas.microsoft.com/office/drawing/2014/main" id="{F065D981-A788-4854-80A8-E7D29B887CCC}"/>
              </a:ext>
            </a:extLst>
          </p:cNvPr>
          <p:cNvSpPr/>
          <p:nvPr/>
        </p:nvSpPr>
        <p:spPr>
          <a:xfrm>
            <a:off x="5143500" y="0"/>
            <a:ext cx="393290" cy="2235200"/>
          </a:xfrm>
          <a:prstGeom prst="rect">
            <a:avLst/>
          </a:prstGeom>
          <a:solidFill>
            <a:srgbClr val="387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itle 1">
            <a:extLst>
              <a:ext uri="{FF2B5EF4-FFF2-40B4-BE49-F238E27FC236}">
                <a16:creationId xmlns:a16="http://schemas.microsoft.com/office/drawing/2014/main" id="{30374A8D-2A54-F744-A6D1-400078ECC0E1}"/>
              </a:ext>
            </a:extLst>
          </p:cNvPr>
          <p:cNvSpPr>
            <a:spLocks noGrp="1"/>
          </p:cNvSpPr>
          <p:nvPr>
            <p:ph type="title" hasCustomPrompt="1"/>
          </p:nvPr>
        </p:nvSpPr>
        <p:spPr>
          <a:xfrm>
            <a:off x="6319980" y="1042586"/>
            <a:ext cx="4361347" cy="646332"/>
          </a:xfrm>
        </p:spPr>
        <p:txBody>
          <a:bodyPr>
            <a:normAutofit/>
          </a:bodyPr>
          <a:lstStyle>
            <a:lvl1pPr>
              <a:defRPr sz="2800" b="1">
                <a:solidFill>
                  <a:srgbClr val="387C2C"/>
                </a:solidFill>
              </a:defRPr>
            </a:lvl1pPr>
          </a:lstStyle>
          <a:p>
            <a:r>
              <a:rPr lang="en-US" dirty="0"/>
              <a:t>Slide Title</a:t>
            </a:r>
          </a:p>
        </p:txBody>
      </p:sp>
      <p:sp>
        <p:nvSpPr>
          <p:cNvPr id="8" name="Text Placeholder 9">
            <a:extLst>
              <a:ext uri="{FF2B5EF4-FFF2-40B4-BE49-F238E27FC236}">
                <a16:creationId xmlns:a16="http://schemas.microsoft.com/office/drawing/2014/main" id="{410B3E4C-4E00-B64D-9E8C-144A44882775}"/>
              </a:ext>
            </a:extLst>
          </p:cNvPr>
          <p:cNvSpPr>
            <a:spLocks noGrp="1"/>
          </p:cNvSpPr>
          <p:nvPr>
            <p:ph type="body" sz="quarter" idx="11" hasCustomPrompt="1"/>
          </p:nvPr>
        </p:nvSpPr>
        <p:spPr>
          <a:xfrm>
            <a:off x="6319876" y="1739204"/>
            <a:ext cx="4361347" cy="1066626"/>
          </a:xfrm>
        </p:spPr>
        <p:txBody>
          <a:bodyPr>
            <a:noAutofit/>
          </a:bodyPr>
          <a:lstStyle>
            <a:lvl1pPr>
              <a:defRPr sz="1800">
                <a:solidFill>
                  <a:schemeClr val="tx1">
                    <a:lumMod val="75000"/>
                    <a:lumOff val="25000"/>
                  </a:schemeClr>
                </a:solidFill>
              </a:defRPr>
            </a:lvl1pPr>
            <a:lvl2pPr>
              <a:defRPr sz="1800"/>
            </a:lvl2pPr>
            <a:lvl3pPr>
              <a:defRPr sz="1800"/>
            </a:lvl3pPr>
            <a:lvl4pPr>
              <a:defRPr sz="1800"/>
            </a:lvl4pPr>
            <a:lvl5pPr>
              <a:defRPr sz="1800"/>
            </a:lvl5pPr>
          </a:lstStyle>
          <a:p>
            <a:r>
              <a:rPr lang="en-CA" dirty="0">
                <a:solidFill>
                  <a:schemeClr val="tx1">
                    <a:lumMod val="75000"/>
                    <a:lumOff val="25000"/>
                  </a:schemeClr>
                </a:solidFill>
                <a:latin typeface="+mn-lt"/>
              </a:rPr>
              <a:t>Body Text</a:t>
            </a:r>
          </a:p>
        </p:txBody>
      </p:sp>
      <p:sp>
        <p:nvSpPr>
          <p:cNvPr id="9" name="Text Placeholder 12">
            <a:extLst>
              <a:ext uri="{FF2B5EF4-FFF2-40B4-BE49-F238E27FC236}">
                <a16:creationId xmlns:a16="http://schemas.microsoft.com/office/drawing/2014/main" id="{E63BC1DB-1DC5-BB45-B103-A6EBACC2EF11}"/>
              </a:ext>
            </a:extLst>
          </p:cNvPr>
          <p:cNvSpPr>
            <a:spLocks noGrp="1"/>
          </p:cNvSpPr>
          <p:nvPr>
            <p:ph type="body" sz="quarter" idx="12" hasCustomPrompt="1"/>
          </p:nvPr>
        </p:nvSpPr>
        <p:spPr>
          <a:xfrm>
            <a:off x="6319877" y="2849737"/>
            <a:ext cx="4361346" cy="2656328"/>
          </a:xfrm>
        </p:spPr>
        <p:txBody>
          <a:bodyPr>
            <a:noAutofit/>
          </a:bodyPr>
          <a:lstStyle>
            <a:lvl1pPr marL="342900" indent="-342900">
              <a:buFont typeface="+mj-lt"/>
              <a:buAutoNum type="arabicPeriod"/>
              <a:defRPr sz="1400">
                <a:solidFill>
                  <a:schemeClr val="tx1">
                    <a:lumMod val="75000"/>
                    <a:lumOff val="25000"/>
                  </a:schemeClr>
                </a:solidFill>
              </a:defRPr>
            </a:lvl1pPr>
            <a:lvl2pPr marL="457200" indent="0">
              <a:buFont typeface="+mj-lt"/>
              <a:buNone/>
              <a:defRPr sz="1400">
                <a:solidFill>
                  <a:schemeClr val="tx1">
                    <a:lumMod val="75000"/>
                    <a:lumOff val="25000"/>
                  </a:schemeClr>
                </a:solidFill>
              </a:defRPr>
            </a:lvl2pPr>
            <a:lvl3pPr marL="914400" indent="0">
              <a:buFont typeface="+mj-lt"/>
              <a:buNone/>
              <a:defRPr sz="1400">
                <a:solidFill>
                  <a:schemeClr val="tx1">
                    <a:lumMod val="75000"/>
                    <a:lumOff val="25000"/>
                  </a:schemeClr>
                </a:solidFill>
              </a:defRPr>
            </a:lvl3pPr>
            <a:lvl4pPr marL="1371600" indent="0">
              <a:buFont typeface="+mj-lt"/>
              <a:buNone/>
              <a:defRPr sz="1400">
                <a:solidFill>
                  <a:schemeClr val="tx1">
                    <a:lumMod val="75000"/>
                    <a:lumOff val="25000"/>
                  </a:schemeClr>
                </a:solidFill>
              </a:defRPr>
            </a:lvl4pPr>
            <a:lvl5pPr marL="1828800" indent="0">
              <a:buFont typeface="+mj-lt"/>
              <a:buNone/>
              <a:defRPr sz="1400">
                <a:solidFill>
                  <a:schemeClr val="tx1">
                    <a:lumMod val="75000"/>
                    <a:lumOff val="25000"/>
                  </a:schemeClr>
                </a:solidFill>
              </a:defRPr>
            </a:lvl5pPr>
          </a:lstStyle>
          <a:p>
            <a:pPr lvl="0"/>
            <a:r>
              <a:rPr lang="en-US" dirty="0"/>
              <a:t>Bullet</a:t>
            </a:r>
          </a:p>
          <a:p>
            <a:pPr lvl="0"/>
            <a:r>
              <a:rPr lang="en-US" dirty="0"/>
              <a:t>Bullet</a:t>
            </a:r>
          </a:p>
          <a:p>
            <a:pPr lvl="0"/>
            <a:r>
              <a:rPr lang="en-US" dirty="0"/>
              <a:t>Bullet</a:t>
            </a:r>
          </a:p>
          <a:p>
            <a:pPr lvl="0"/>
            <a:r>
              <a:rPr lang="en-US" dirty="0"/>
              <a:t>Bullet</a:t>
            </a:r>
          </a:p>
          <a:p>
            <a:pPr lvl="0"/>
            <a:r>
              <a:rPr lang="en-US" dirty="0"/>
              <a:t>Bullet</a:t>
            </a:r>
          </a:p>
        </p:txBody>
      </p:sp>
    </p:spTree>
    <p:extLst>
      <p:ext uri="{BB962C8B-B14F-4D97-AF65-F5344CB8AC3E}">
        <p14:creationId xmlns:p14="http://schemas.microsoft.com/office/powerpoint/2010/main" val="17292796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Single Bullet List Purpl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5BAF6D96-60CA-4D31-99AD-66A3484E79A6}"/>
              </a:ext>
            </a:extLst>
          </p:cNvPr>
          <p:cNvSpPr>
            <a:spLocks noGrp="1"/>
          </p:cNvSpPr>
          <p:nvPr>
            <p:ph type="pic" sz="quarter" idx="10"/>
          </p:nvPr>
        </p:nvSpPr>
        <p:spPr>
          <a:xfrm>
            <a:off x="0" y="-1"/>
            <a:ext cx="5151438" cy="5506065"/>
          </a:xfrm>
        </p:spPr>
        <p:txBody>
          <a:bodyPr/>
          <a:lstStyle/>
          <a:p>
            <a:r>
              <a:rPr lang="en-US"/>
              <a:t>Click icon to add picture</a:t>
            </a:r>
            <a:endParaRPr lang="en-CA"/>
          </a:p>
        </p:txBody>
      </p:sp>
      <p:pic>
        <p:nvPicPr>
          <p:cNvPr id="4" name="Graphic 3">
            <a:extLst>
              <a:ext uri="{FF2B5EF4-FFF2-40B4-BE49-F238E27FC236}">
                <a16:creationId xmlns:a16="http://schemas.microsoft.com/office/drawing/2014/main" id="{C52DC1EB-7AD7-4DDB-A433-1197197E87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32051" y="6215878"/>
            <a:ext cx="1571052" cy="537111"/>
          </a:xfrm>
          <a:prstGeom prst="rect">
            <a:avLst/>
          </a:prstGeom>
        </p:spPr>
      </p:pic>
      <p:sp>
        <p:nvSpPr>
          <p:cNvPr id="5" name="Rectangle 4">
            <a:extLst>
              <a:ext uri="{FF2B5EF4-FFF2-40B4-BE49-F238E27FC236}">
                <a16:creationId xmlns:a16="http://schemas.microsoft.com/office/drawing/2014/main" id="{0B778E13-1933-4C5B-89B7-E18B8250C8CF}"/>
              </a:ext>
            </a:extLst>
          </p:cNvPr>
          <p:cNvSpPr/>
          <p:nvPr/>
        </p:nvSpPr>
        <p:spPr>
          <a:xfrm>
            <a:off x="11464413" y="0"/>
            <a:ext cx="727587" cy="1101213"/>
          </a:xfrm>
          <a:prstGeom prst="rect">
            <a:avLst/>
          </a:prstGeom>
          <a:solidFill>
            <a:srgbClr val="672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a:extLst>
              <a:ext uri="{FF2B5EF4-FFF2-40B4-BE49-F238E27FC236}">
                <a16:creationId xmlns:a16="http://schemas.microsoft.com/office/drawing/2014/main" id="{F065D981-A788-4854-80A8-E7D29B887CCC}"/>
              </a:ext>
            </a:extLst>
          </p:cNvPr>
          <p:cNvSpPr/>
          <p:nvPr/>
        </p:nvSpPr>
        <p:spPr>
          <a:xfrm>
            <a:off x="5143500" y="0"/>
            <a:ext cx="393290" cy="2235200"/>
          </a:xfrm>
          <a:prstGeom prst="rect">
            <a:avLst/>
          </a:prstGeom>
          <a:solidFill>
            <a:srgbClr val="672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D72E951A-73D1-A14A-A1AD-380D810289CD}"/>
              </a:ext>
            </a:extLst>
          </p:cNvPr>
          <p:cNvSpPr>
            <a:spLocks noGrp="1"/>
          </p:cNvSpPr>
          <p:nvPr>
            <p:ph type="title" hasCustomPrompt="1"/>
          </p:nvPr>
        </p:nvSpPr>
        <p:spPr>
          <a:xfrm>
            <a:off x="6318943" y="1042586"/>
            <a:ext cx="4361347" cy="646332"/>
          </a:xfrm>
        </p:spPr>
        <p:txBody>
          <a:bodyPr>
            <a:normAutofit/>
          </a:bodyPr>
          <a:lstStyle>
            <a:lvl1pPr>
              <a:defRPr sz="2800" b="1">
                <a:solidFill>
                  <a:srgbClr val="672666"/>
                </a:solidFill>
              </a:defRPr>
            </a:lvl1pPr>
          </a:lstStyle>
          <a:p>
            <a:r>
              <a:rPr lang="en-US" dirty="0"/>
              <a:t>Slide Title</a:t>
            </a:r>
          </a:p>
        </p:txBody>
      </p:sp>
      <p:sp>
        <p:nvSpPr>
          <p:cNvPr id="10" name="Text Placeholder 9">
            <a:extLst>
              <a:ext uri="{FF2B5EF4-FFF2-40B4-BE49-F238E27FC236}">
                <a16:creationId xmlns:a16="http://schemas.microsoft.com/office/drawing/2014/main" id="{0BA0DAC0-9858-8D4F-9C76-C961EA21CC2F}"/>
              </a:ext>
            </a:extLst>
          </p:cNvPr>
          <p:cNvSpPr>
            <a:spLocks noGrp="1"/>
          </p:cNvSpPr>
          <p:nvPr>
            <p:ph type="body" sz="quarter" idx="11" hasCustomPrompt="1"/>
          </p:nvPr>
        </p:nvSpPr>
        <p:spPr>
          <a:xfrm>
            <a:off x="6318839" y="1739204"/>
            <a:ext cx="4361347" cy="1066626"/>
          </a:xfrm>
        </p:spPr>
        <p:txBody>
          <a:bodyPr>
            <a:noAutofit/>
          </a:bodyPr>
          <a:lstStyle>
            <a:lvl1pPr>
              <a:defRPr sz="1800">
                <a:solidFill>
                  <a:schemeClr val="tx1">
                    <a:lumMod val="75000"/>
                    <a:lumOff val="25000"/>
                  </a:schemeClr>
                </a:solidFill>
              </a:defRPr>
            </a:lvl1pPr>
            <a:lvl2pPr>
              <a:defRPr sz="1800"/>
            </a:lvl2pPr>
            <a:lvl3pPr>
              <a:defRPr sz="1800"/>
            </a:lvl3pPr>
            <a:lvl4pPr>
              <a:defRPr sz="1800"/>
            </a:lvl4pPr>
            <a:lvl5pPr>
              <a:defRPr sz="1800"/>
            </a:lvl5pPr>
          </a:lstStyle>
          <a:p>
            <a:r>
              <a:rPr lang="en-CA" dirty="0">
                <a:solidFill>
                  <a:schemeClr val="tx1">
                    <a:lumMod val="75000"/>
                    <a:lumOff val="25000"/>
                  </a:schemeClr>
                </a:solidFill>
                <a:latin typeface="+mn-lt"/>
              </a:rPr>
              <a:t>Body Text</a:t>
            </a:r>
          </a:p>
        </p:txBody>
      </p:sp>
      <p:sp>
        <p:nvSpPr>
          <p:cNvPr id="13" name="Text Placeholder 12">
            <a:extLst>
              <a:ext uri="{FF2B5EF4-FFF2-40B4-BE49-F238E27FC236}">
                <a16:creationId xmlns:a16="http://schemas.microsoft.com/office/drawing/2014/main" id="{A065B40F-D941-254A-9D58-5F3FCA4E8FE6}"/>
              </a:ext>
            </a:extLst>
          </p:cNvPr>
          <p:cNvSpPr>
            <a:spLocks noGrp="1"/>
          </p:cNvSpPr>
          <p:nvPr>
            <p:ph type="body" sz="quarter" idx="12" hasCustomPrompt="1"/>
          </p:nvPr>
        </p:nvSpPr>
        <p:spPr>
          <a:xfrm>
            <a:off x="6318840" y="2849737"/>
            <a:ext cx="4361346" cy="2656328"/>
          </a:xfrm>
        </p:spPr>
        <p:txBody>
          <a:bodyPr>
            <a:noAutofit/>
          </a:bodyPr>
          <a:lstStyle>
            <a:lvl1pPr marL="342900" indent="-342900">
              <a:buFont typeface="+mj-lt"/>
              <a:buAutoNum type="arabicPeriod"/>
              <a:defRPr sz="1400">
                <a:solidFill>
                  <a:schemeClr val="tx1">
                    <a:lumMod val="75000"/>
                    <a:lumOff val="25000"/>
                  </a:schemeClr>
                </a:solidFill>
              </a:defRPr>
            </a:lvl1pPr>
            <a:lvl2pPr marL="457200" indent="0">
              <a:buFont typeface="+mj-lt"/>
              <a:buNone/>
              <a:defRPr sz="1400">
                <a:solidFill>
                  <a:schemeClr val="tx1">
                    <a:lumMod val="75000"/>
                    <a:lumOff val="25000"/>
                  </a:schemeClr>
                </a:solidFill>
              </a:defRPr>
            </a:lvl2pPr>
            <a:lvl3pPr marL="914400" indent="0">
              <a:buFont typeface="+mj-lt"/>
              <a:buNone/>
              <a:defRPr sz="1400">
                <a:solidFill>
                  <a:schemeClr val="tx1">
                    <a:lumMod val="75000"/>
                    <a:lumOff val="25000"/>
                  </a:schemeClr>
                </a:solidFill>
              </a:defRPr>
            </a:lvl3pPr>
            <a:lvl4pPr marL="1371600" indent="0">
              <a:buFont typeface="+mj-lt"/>
              <a:buNone/>
              <a:defRPr sz="1400">
                <a:solidFill>
                  <a:schemeClr val="tx1">
                    <a:lumMod val="75000"/>
                    <a:lumOff val="25000"/>
                  </a:schemeClr>
                </a:solidFill>
              </a:defRPr>
            </a:lvl4pPr>
            <a:lvl5pPr marL="1828800" indent="0">
              <a:buFont typeface="+mj-lt"/>
              <a:buNone/>
              <a:defRPr sz="1400">
                <a:solidFill>
                  <a:schemeClr val="tx1">
                    <a:lumMod val="75000"/>
                    <a:lumOff val="25000"/>
                  </a:schemeClr>
                </a:solidFill>
              </a:defRPr>
            </a:lvl5pPr>
          </a:lstStyle>
          <a:p>
            <a:pPr lvl="0"/>
            <a:r>
              <a:rPr lang="en-US" dirty="0"/>
              <a:t>Bullet</a:t>
            </a:r>
          </a:p>
          <a:p>
            <a:pPr lvl="0"/>
            <a:r>
              <a:rPr lang="en-US" dirty="0"/>
              <a:t>Bullet</a:t>
            </a:r>
          </a:p>
          <a:p>
            <a:pPr lvl="0"/>
            <a:r>
              <a:rPr lang="en-US" dirty="0"/>
              <a:t>Bullet</a:t>
            </a:r>
          </a:p>
          <a:p>
            <a:pPr lvl="0"/>
            <a:r>
              <a:rPr lang="en-US" dirty="0"/>
              <a:t>Bullet</a:t>
            </a:r>
          </a:p>
          <a:p>
            <a:pPr lvl="0"/>
            <a:r>
              <a:rPr lang="en-US" dirty="0"/>
              <a:t>Bullet</a:t>
            </a:r>
          </a:p>
        </p:txBody>
      </p:sp>
    </p:spTree>
    <p:extLst>
      <p:ext uri="{BB962C8B-B14F-4D97-AF65-F5344CB8AC3E}">
        <p14:creationId xmlns:p14="http://schemas.microsoft.com/office/powerpoint/2010/main" val="37822716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Single Bullet List Light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5BAF6D96-60CA-4D31-99AD-66A3484E79A6}"/>
              </a:ext>
            </a:extLst>
          </p:cNvPr>
          <p:cNvSpPr>
            <a:spLocks noGrp="1"/>
          </p:cNvSpPr>
          <p:nvPr>
            <p:ph type="pic" sz="quarter" idx="10"/>
          </p:nvPr>
        </p:nvSpPr>
        <p:spPr>
          <a:xfrm>
            <a:off x="0" y="-1"/>
            <a:ext cx="5151438" cy="5506065"/>
          </a:xfrm>
        </p:spPr>
        <p:txBody>
          <a:bodyPr/>
          <a:lstStyle/>
          <a:p>
            <a:r>
              <a:rPr lang="en-US"/>
              <a:t>Click icon to add picture</a:t>
            </a:r>
            <a:endParaRPr lang="en-CA"/>
          </a:p>
        </p:txBody>
      </p:sp>
      <p:pic>
        <p:nvPicPr>
          <p:cNvPr id="4" name="Graphic 3">
            <a:extLst>
              <a:ext uri="{FF2B5EF4-FFF2-40B4-BE49-F238E27FC236}">
                <a16:creationId xmlns:a16="http://schemas.microsoft.com/office/drawing/2014/main" id="{C52DC1EB-7AD7-4DDB-A433-1197197E87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32051" y="6215878"/>
            <a:ext cx="1571052" cy="537111"/>
          </a:xfrm>
          <a:prstGeom prst="rect">
            <a:avLst/>
          </a:prstGeom>
        </p:spPr>
      </p:pic>
      <p:sp>
        <p:nvSpPr>
          <p:cNvPr id="5" name="Rectangle 4">
            <a:extLst>
              <a:ext uri="{FF2B5EF4-FFF2-40B4-BE49-F238E27FC236}">
                <a16:creationId xmlns:a16="http://schemas.microsoft.com/office/drawing/2014/main" id="{0B778E13-1933-4C5B-89B7-E18B8250C8CF}"/>
              </a:ext>
            </a:extLst>
          </p:cNvPr>
          <p:cNvSpPr/>
          <p:nvPr/>
        </p:nvSpPr>
        <p:spPr>
          <a:xfrm>
            <a:off x="11464413" y="0"/>
            <a:ext cx="727587" cy="1101213"/>
          </a:xfrm>
          <a:prstGeom prst="rect">
            <a:avLst/>
          </a:prstGeom>
          <a:solidFill>
            <a:srgbClr val="3A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a:extLst>
              <a:ext uri="{FF2B5EF4-FFF2-40B4-BE49-F238E27FC236}">
                <a16:creationId xmlns:a16="http://schemas.microsoft.com/office/drawing/2014/main" id="{F065D981-A788-4854-80A8-E7D29B887CCC}"/>
              </a:ext>
            </a:extLst>
          </p:cNvPr>
          <p:cNvSpPr/>
          <p:nvPr/>
        </p:nvSpPr>
        <p:spPr>
          <a:xfrm>
            <a:off x="5143500" y="0"/>
            <a:ext cx="393290" cy="2235200"/>
          </a:xfrm>
          <a:prstGeom prst="rect">
            <a:avLst/>
          </a:prstGeom>
          <a:solidFill>
            <a:srgbClr val="3A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itle 1">
            <a:extLst>
              <a:ext uri="{FF2B5EF4-FFF2-40B4-BE49-F238E27FC236}">
                <a16:creationId xmlns:a16="http://schemas.microsoft.com/office/drawing/2014/main" id="{53D82152-B032-6942-9CD1-EA20A6542A7D}"/>
              </a:ext>
            </a:extLst>
          </p:cNvPr>
          <p:cNvSpPr>
            <a:spLocks noGrp="1"/>
          </p:cNvSpPr>
          <p:nvPr>
            <p:ph type="title" hasCustomPrompt="1"/>
          </p:nvPr>
        </p:nvSpPr>
        <p:spPr>
          <a:xfrm>
            <a:off x="6319980" y="1042586"/>
            <a:ext cx="4361347" cy="646332"/>
          </a:xfrm>
        </p:spPr>
        <p:txBody>
          <a:bodyPr>
            <a:normAutofit/>
          </a:bodyPr>
          <a:lstStyle>
            <a:lvl1pPr>
              <a:defRPr sz="2800" b="1">
                <a:solidFill>
                  <a:srgbClr val="3A5DAB"/>
                </a:solidFill>
              </a:defRPr>
            </a:lvl1pPr>
          </a:lstStyle>
          <a:p>
            <a:r>
              <a:rPr lang="en-US" dirty="0"/>
              <a:t>Slide Title</a:t>
            </a:r>
          </a:p>
        </p:txBody>
      </p:sp>
      <p:sp>
        <p:nvSpPr>
          <p:cNvPr id="8" name="Text Placeholder 9">
            <a:extLst>
              <a:ext uri="{FF2B5EF4-FFF2-40B4-BE49-F238E27FC236}">
                <a16:creationId xmlns:a16="http://schemas.microsoft.com/office/drawing/2014/main" id="{6472BBE1-35C0-D147-B20D-DE00A64D320F}"/>
              </a:ext>
            </a:extLst>
          </p:cNvPr>
          <p:cNvSpPr>
            <a:spLocks noGrp="1"/>
          </p:cNvSpPr>
          <p:nvPr>
            <p:ph type="body" sz="quarter" idx="11" hasCustomPrompt="1"/>
          </p:nvPr>
        </p:nvSpPr>
        <p:spPr>
          <a:xfrm>
            <a:off x="6319876" y="1739204"/>
            <a:ext cx="4361347" cy="1066626"/>
          </a:xfrm>
        </p:spPr>
        <p:txBody>
          <a:bodyPr>
            <a:noAutofit/>
          </a:bodyPr>
          <a:lstStyle>
            <a:lvl1pPr>
              <a:defRPr sz="1800">
                <a:solidFill>
                  <a:schemeClr val="tx1">
                    <a:lumMod val="75000"/>
                    <a:lumOff val="25000"/>
                  </a:schemeClr>
                </a:solidFill>
              </a:defRPr>
            </a:lvl1pPr>
            <a:lvl2pPr>
              <a:defRPr sz="1800"/>
            </a:lvl2pPr>
            <a:lvl3pPr>
              <a:defRPr sz="1800"/>
            </a:lvl3pPr>
            <a:lvl4pPr>
              <a:defRPr sz="1800"/>
            </a:lvl4pPr>
            <a:lvl5pPr>
              <a:defRPr sz="1800"/>
            </a:lvl5pPr>
          </a:lstStyle>
          <a:p>
            <a:r>
              <a:rPr lang="en-CA" dirty="0">
                <a:solidFill>
                  <a:schemeClr val="tx1">
                    <a:lumMod val="75000"/>
                    <a:lumOff val="25000"/>
                  </a:schemeClr>
                </a:solidFill>
                <a:latin typeface="+mn-lt"/>
              </a:rPr>
              <a:t>Body Text</a:t>
            </a:r>
          </a:p>
        </p:txBody>
      </p:sp>
      <p:sp>
        <p:nvSpPr>
          <p:cNvPr id="9" name="Text Placeholder 12">
            <a:extLst>
              <a:ext uri="{FF2B5EF4-FFF2-40B4-BE49-F238E27FC236}">
                <a16:creationId xmlns:a16="http://schemas.microsoft.com/office/drawing/2014/main" id="{733F8B31-326B-4741-A64E-B18DEF8707E8}"/>
              </a:ext>
            </a:extLst>
          </p:cNvPr>
          <p:cNvSpPr>
            <a:spLocks noGrp="1"/>
          </p:cNvSpPr>
          <p:nvPr>
            <p:ph type="body" sz="quarter" idx="12" hasCustomPrompt="1"/>
          </p:nvPr>
        </p:nvSpPr>
        <p:spPr>
          <a:xfrm>
            <a:off x="6319877" y="2849737"/>
            <a:ext cx="4361346" cy="2656328"/>
          </a:xfrm>
        </p:spPr>
        <p:txBody>
          <a:bodyPr>
            <a:noAutofit/>
          </a:bodyPr>
          <a:lstStyle>
            <a:lvl1pPr marL="342900" indent="-342900">
              <a:buFont typeface="+mj-lt"/>
              <a:buAutoNum type="arabicPeriod"/>
              <a:defRPr sz="1400">
                <a:solidFill>
                  <a:schemeClr val="tx1">
                    <a:lumMod val="75000"/>
                    <a:lumOff val="25000"/>
                  </a:schemeClr>
                </a:solidFill>
              </a:defRPr>
            </a:lvl1pPr>
            <a:lvl2pPr marL="457200" indent="0">
              <a:buFont typeface="+mj-lt"/>
              <a:buNone/>
              <a:defRPr sz="1400">
                <a:solidFill>
                  <a:schemeClr val="tx1">
                    <a:lumMod val="75000"/>
                    <a:lumOff val="25000"/>
                  </a:schemeClr>
                </a:solidFill>
              </a:defRPr>
            </a:lvl2pPr>
            <a:lvl3pPr marL="914400" indent="0">
              <a:buFont typeface="+mj-lt"/>
              <a:buNone/>
              <a:defRPr sz="1400">
                <a:solidFill>
                  <a:schemeClr val="tx1">
                    <a:lumMod val="75000"/>
                    <a:lumOff val="25000"/>
                  </a:schemeClr>
                </a:solidFill>
              </a:defRPr>
            </a:lvl3pPr>
            <a:lvl4pPr marL="1371600" indent="0">
              <a:buFont typeface="+mj-lt"/>
              <a:buNone/>
              <a:defRPr sz="1400">
                <a:solidFill>
                  <a:schemeClr val="tx1">
                    <a:lumMod val="75000"/>
                    <a:lumOff val="25000"/>
                  </a:schemeClr>
                </a:solidFill>
              </a:defRPr>
            </a:lvl4pPr>
            <a:lvl5pPr marL="1828800" indent="0">
              <a:buFont typeface="+mj-lt"/>
              <a:buNone/>
              <a:defRPr sz="1400">
                <a:solidFill>
                  <a:schemeClr val="tx1">
                    <a:lumMod val="75000"/>
                    <a:lumOff val="25000"/>
                  </a:schemeClr>
                </a:solidFill>
              </a:defRPr>
            </a:lvl5pPr>
          </a:lstStyle>
          <a:p>
            <a:pPr lvl="0"/>
            <a:r>
              <a:rPr lang="en-US" dirty="0"/>
              <a:t>Bullet</a:t>
            </a:r>
          </a:p>
          <a:p>
            <a:pPr lvl="0"/>
            <a:r>
              <a:rPr lang="en-US" dirty="0"/>
              <a:t>Bullet</a:t>
            </a:r>
          </a:p>
          <a:p>
            <a:pPr lvl="0"/>
            <a:r>
              <a:rPr lang="en-US" dirty="0"/>
              <a:t>Bullet</a:t>
            </a:r>
          </a:p>
          <a:p>
            <a:pPr lvl="0"/>
            <a:r>
              <a:rPr lang="en-US" dirty="0"/>
              <a:t>Bullet</a:t>
            </a:r>
          </a:p>
          <a:p>
            <a:pPr lvl="0"/>
            <a:r>
              <a:rPr lang="en-US" dirty="0"/>
              <a:t>Bullet</a:t>
            </a:r>
          </a:p>
        </p:txBody>
      </p:sp>
    </p:spTree>
    <p:extLst>
      <p:ext uri="{BB962C8B-B14F-4D97-AF65-F5344CB8AC3E}">
        <p14:creationId xmlns:p14="http://schemas.microsoft.com/office/powerpoint/2010/main" val="26234894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Single Bullet List 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5BAF6D96-60CA-4D31-99AD-66A3484E79A6}"/>
              </a:ext>
            </a:extLst>
          </p:cNvPr>
          <p:cNvSpPr>
            <a:spLocks noGrp="1"/>
          </p:cNvSpPr>
          <p:nvPr>
            <p:ph type="pic" sz="quarter" idx="10"/>
          </p:nvPr>
        </p:nvSpPr>
        <p:spPr>
          <a:xfrm>
            <a:off x="0" y="-1"/>
            <a:ext cx="5151438" cy="5506065"/>
          </a:xfrm>
        </p:spPr>
        <p:txBody>
          <a:bodyPr/>
          <a:lstStyle/>
          <a:p>
            <a:r>
              <a:rPr lang="en-US"/>
              <a:t>Click icon to add picture</a:t>
            </a:r>
            <a:endParaRPr lang="en-CA"/>
          </a:p>
        </p:txBody>
      </p:sp>
      <p:pic>
        <p:nvPicPr>
          <p:cNvPr id="4" name="Graphic 3">
            <a:extLst>
              <a:ext uri="{FF2B5EF4-FFF2-40B4-BE49-F238E27FC236}">
                <a16:creationId xmlns:a16="http://schemas.microsoft.com/office/drawing/2014/main" id="{C52DC1EB-7AD7-4DDB-A433-1197197E87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32051" y="6215878"/>
            <a:ext cx="1571052" cy="537111"/>
          </a:xfrm>
          <a:prstGeom prst="rect">
            <a:avLst/>
          </a:prstGeom>
        </p:spPr>
      </p:pic>
      <p:sp>
        <p:nvSpPr>
          <p:cNvPr id="5" name="Rectangle 4">
            <a:extLst>
              <a:ext uri="{FF2B5EF4-FFF2-40B4-BE49-F238E27FC236}">
                <a16:creationId xmlns:a16="http://schemas.microsoft.com/office/drawing/2014/main" id="{0B778E13-1933-4C5B-89B7-E18B8250C8CF}"/>
              </a:ext>
            </a:extLst>
          </p:cNvPr>
          <p:cNvSpPr/>
          <p:nvPr/>
        </p:nvSpPr>
        <p:spPr>
          <a:xfrm>
            <a:off x="11464413" y="0"/>
            <a:ext cx="727587" cy="1101213"/>
          </a:xfrm>
          <a:prstGeom prst="rect">
            <a:avLst/>
          </a:prstGeom>
          <a:solidFill>
            <a:srgbClr val="F048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a:extLst>
              <a:ext uri="{FF2B5EF4-FFF2-40B4-BE49-F238E27FC236}">
                <a16:creationId xmlns:a16="http://schemas.microsoft.com/office/drawing/2014/main" id="{F065D981-A788-4854-80A8-E7D29B887CCC}"/>
              </a:ext>
            </a:extLst>
          </p:cNvPr>
          <p:cNvSpPr/>
          <p:nvPr/>
        </p:nvSpPr>
        <p:spPr>
          <a:xfrm>
            <a:off x="5143500" y="0"/>
            <a:ext cx="393290" cy="2235200"/>
          </a:xfrm>
          <a:prstGeom prst="rect">
            <a:avLst/>
          </a:prstGeom>
          <a:solidFill>
            <a:srgbClr val="F048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itle 1">
            <a:extLst>
              <a:ext uri="{FF2B5EF4-FFF2-40B4-BE49-F238E27FC236}">
                <a16:creationId xmlns:a16="http://schemas.microsoft.com/office/drawing/2014/main" id="{4965799E-2520-2F47-A686-0C33091CEB99}"/>
              </a:ext>
            </a:extLst>
          </p:cNvPr>
          <p:cNvSpPr>
            <a:spLocks noGrp="1"/>
          </p:cNvSpPr>
          <p:nvPr>
            <p:ph type="title" hasCustomPrompt="1"/>
          </p:nvPr>
        </p:nvSpPr>
        <p:spPr>
          <a:xfrm>
            <a:off x="6319980" y="1042586"/>
            <a:ext cx="4361347" cy="646332"/>
          </a:xfrm>
        </p:spPr>
        <p:txBody>
          <a:bodyPr>
            <a:normAutofit/>
          </a:bodyPr>
          <a:lstStyle>
            <a:lvl1pPr>
              <a:defRPr sz="2800" b="1">
                <a:solidFill>
                  <a:srgbClr val="F0483E"/>
                </a:solidFill>
              </a:defRPr>
            </a:lvl1pPr>
          </a:lstStyle>
          <a:p>
            <a:r>
              <a:rPr lang="en-US" dirty="0"/>
              <a:t>Slide Title</a:t>
            </a:r>
          </a:p>
        </p:txBody>
      </p:sp>
      <p:sp>
        <p:nvSpPr>
          <p:cNvPr id="8" name="Text Placeholder 9">
            <a:extLst>
              <a:ext uri="{FF2B5EF4-FFF2-40B4-BE49-F238E27FC236}">
                <a16:creationId xmlns:a16="http://schemas.microsoft.com/office/drawing/2014/main" id="{318484B0-5875-BC4C-B35D-6D2B75DEA63D}"/>
              </a:ext>
            </a:extLst>
          </p:cNvPr>
          <p:cNvSpPr>
            <a:spLocks noGrp="1"/>
          </p:cNvSpPr>
          <p:nvPr>
            <p:ph type="body" sz="quarter" idx="11" hasCustomPrompt="1"/>
          </p:nvPr>
        </p:nvSpPr>
        <p:spPr>
          <a:xfrm>
            <a:off x="6319876" y="1739204"/>
            <a:ext cx="4361347" cy="1066626"/>
          </a:xfrm>
        </p:spPr>
        <p:txBody>
          <a:bodyPr>
            <a:noAutofit/>
          </a:bodyPr>
          <a:lstStyle>
            <a:lvl1pPr>
              <a:defRPr sz="1800">
                <a:solidFill>
                  <a:schemeClr val="tx1">
                    <a:lumMod val="75000"/>
                    <a:lumOff val="25000"/>
                  </a:schemeClr>
                </a:solidFill>
              </a:defRPr>
            </a:lvl1pPr>
            <a:lvl2pPr>
              <a:defRPr sz="1800"/>
            </a:lvl2pPr>
            <a:lvl3pPr>
              <a:defRPr sz="1800"/>
            </a:lvl3pPr>
            <a:lvl4pPr>
              <a:defRPr sz="1800"/>
            </a:lvl4pPr>
            <a:lvl5pPr>
              <a:defRPr sz="1800"/>
            </a:lvl5pPr>
          </a:lstStyle>
          <a:p>
            <a:r>
              <a:rPr lang="en-CA" dirty="0">
                <a:solidFill>
                  <a:schemeClr val="tx1">
                    <a:lumMod val="75000"/>
                    <a:lumOff val="25000"/>
                  </a:schemeClr>
                </a:solidFill>
                <a:latin typeface="+mn-lt"/>
              </a:rPr>
              <a:t>Body Text</a:t>
            </a:r>
          </a:p>
        </p:txBody>
      </p:sp>
      <p:sp>
        <p:nvSpPr>
          <p:cNvPr id="9" name="Text Placeholder 12">
            <a:extLst>
              <a:ext uri="{FF2B5EF4-FFF2-40B4-BE49-F238E27FC236}">
                <a16:creationId xmlns:a16="http://schemas.microsoft.com/office/drawing/2014/main" id="{78FDB5BA-BC37-1B49-AA4C-B8D8FCED7121}"/>
              </a:ext>
            </a:extLst>
          </p:cNvPr>
          <p:cNvSpPr>
            <a:spLocks noGrp="1"/>
          </p:cNvSpPr>
          <p:nvPr>
            <p:ph type="body" sz="quarter" idx="12" hasCustomPrompt="1"/>
          </p:nvPr>
        </p:nvSpPr>
        <p:spPr>
          <a:xfrm>
            <a:off x="6319877" y="2849737"/>
            <a:ext cx="4361346" cy="2656328"/>
          </a:xfrm>
        </p:spPr>
        <p:txBody>
          <a:bodyPr>
            <a:noAutofit/>
          </a:bodyPr>
          <a:lstStyle>
            <a:lvl1pPr marL="342900" indent="-342900">
              <a:buFont typeface="+mj-lt"/>
              <a:buAutoNum type="arabicPeriod"/>
              <a:defRPr sz="1400">
                <a:solidFill>
                  <a:schemeClr val="tx1">
                    <a:lumMod val="75000"/>
                    <a:lumOff val="25000"/>
                  </a:schemeClr>
                </a:solidFill>
              </a:defRPr>
            </a:lvl1pPr>
            <a:lvl2pPr marL="457200" indent="0">
              <a:buFont typeface="+mj-lt"/>
              <a:buNone/>
              <a:defRPr sz="1400">
                <a:solidFill>
                  <a:schemeClr val="tx1">
                    <a:lumMod val="75000"/>
                    <a:lumOff val="25000"/>
                  </a:schemeClr>
                </a:solidFill>
              </a:defRPr>
            </a:lvl2pPr>
            <a:lvl3pPr marL="914400" indent="0">
              <a:buFont typeface="+mj-lt"/>
              <a:buNone/>
              <a:defRPr sz="1400">
                <a:solidFill>
                  <a:schemeClr val="tx1">
                    <a:lumMod val="75000"/>
                    <a:lumOff val="25000"/>
                  </a:schemeClr>
                </a:solidFill>
              </a:defRPr>
            </a:lvl3pPr>
            <a:lvl4pPr marL="1371600" indent="0">
              <a:buFont typeface="+mj-lt"/>
              <a:buNone/>
              <a:defRPr sz="1400">
                <a:solidFill>
                  <a:schemeClr val="tx1">
                    <a:lumMod val="75000"/>
                    <a:lumOff val="25000"/>
                  </a:schemeClr>
                </a:solidFill>
              </a:defRPr>
            </a:lvl4pPr>
            <a:lvl5pPr marL="1828800" indent="0">
              <a:buFont typeface="+mj-lt"/>
              <a:buNone/>
              <a:defRPr sz="1400">
                <a:solidFill>
                  <a:schemeClr val="tx1">
                    <a:lumMod val="75000"/>
                    <a:lumOff val="25000"/>
                  </a:schemeClr>
                </a:solidFill>
              </a:defRPr>
            </a:lvl5pPr>
          </a:lstStyle>
          <a:p>
            <a:pPr lvl="0"/>
            <a:r>
              <a:rPr lang="en-US" dirty="0"/>
              <a:t>Bullet</a:t>
            </a:r>
          </a:p>
          <a:p>
            <a:pPr lvl="0"/>
            <a:r>
              <a:rPr lang="en-US" dirty="0"/>
              <a:t>Bullet</a:t>
            </a:r>
          </a:p>
          <a:p>
            <a:pPr lvl="0"/>
            <a:r>
              <a:rPr lang="en-US" dirty="0"/>
              <a:t>Bullet</a:t>
            </a:r>
          </a:p>
          <a:p>
            <a:pPr lvl="0"/>
            <a:r>
              <a:rPr lang="en-US" dirty="0"/>
              <a:t>Bullet</a:t>
            </a:r>
          </a:p>
          <a:p>
            <a:pPr lvl="0"/>
            <a:r>
              <a:rPr lang="en-US" dirty="0"/>
              <a:t>Bullet</a:t>
            </a:r>
          </a:p>
        </p:txBody>
      </p:sp>
    </p:spTree>
    <p:extLst>
      <p:ext uri="{BB962C8B-B14F-4D97-AF65-F5344CB8AC3E}">
        <p14:creationId xmlns:p14="http://schemas.microsoft.com/office/powerpoint/2010/main" val="23630006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Single Bullet List Yel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5BAF6D96-60CA-4D31-99AD-66A3484E79A6}"/>
              </a:ext>
            </a:extLst>
          </p:cNvPr>
          <p:cNvSpPr>
            <a:spLocks noGrp="1"/>
          </p:cNvSpPr>
          <p:nvPr>
            <p:ph type="pic" sz="quarter" idx="10"/>
          </p:nvPr>
        </p:nvSpPr>
        <p:spPr>
          <a:xfrm>
            <a:off x="0" y="-1"/>
            <a:ext cx="5151438" cy="5506065"/>
          </a:xfrm>
        </p:spPr>
        <p:txBody>
          <a:bodyPr/>
          <a:lstStyle/>
          <a:p>
            <a:r>
              <a:rPr lang="en-US"/>
              <a:t>Click icon to add picture</a:t>
            </a:r>
            <a:endParaRPr lang="en-CA"/>
          </a:p>
        </p:txBody>
      </p:sp>
      <p:pic>
        <p:nvPicPr>
          <p:cNvPr id="4" name="Graphic 3">
            <a:extLst>
              <a:ext uri="{FF2B5EF4-FFF2-40B4-BE49-F238E27FC236}">
                <a16:creationId xmlns:a16="http://schemas.microsoft.com/office/drawing/2014/main" id="{C52DC1EB-7AD7-4DDB-A433-1197197E87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32051" y="6215878"/>
            <a:ext cx="1571052" cy="537111"/>
          </a:xfrm>
          <a:prstGeom prst="rect">
            <a:avLst/>
          </a:prstGeom>
        </p:spPr>
      </p:pic>
      <p:sp>
        <p:nvSpPr>
          <p:cNvPr id="5" name="Rectangle 4">
            <a:extLst>
              <a:ext uri="{FF2B5EF4-FFF2-40B4-BE49-F238E27FC236}">
                <a16:creationId xmlns:a16="http://schemas.microsoft.com/office/drawing/2014/main" id="{0B778E13-1933-4C5B-89B7-E18B8250C8CF}"/>
              </a:ext>
            </a:extLst>
          </p:cNvPr>
          <p:cNvSpPr/>
          <p:nvPr/>
        </p:nvSpPr>
        <p:spPr>
          <a:xfrm>
            <a:off x="11464413" y="0"/>
            <a:ext cx="727587" cy="1101213"/>
          </a:xfrm>
          <a:prstGeom prst="rect">
            <a:avLst/>
          </a:prstGeom>
          <a:solidFill>
            <a:srgbClr val="E58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a:extLst>
              <a:ext uri="{FF2B5EF4-FFF2-40B4-BE49-F238E27FC236}">
                <a16:creationId xmlns:a16="http://schemas.microsoft.com/office/drawing/2014/main" id="{F065D981-A788-4854-80A8-E7D29B887CCC}"/>
              </a:ext>
            </a:extLst>
          </p:cNvPr>
          <p:cNvSpPr/>
          <p:nvPr/>
        </p:nvSpPr>
        <p:spPr>
          <a:xfrm>
            <a:off x="5143500" y="0"/>
            <a:ext cx="393290" cy="2235200"/>
          </a:xfrm>
          <a:prstGeom prst="rect">
            <a:avLst/>
          </a:prstGeom>
          <a:solidFill>
            <a:srgbClr val="E58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itle 1">
            <a:extLst>
              <a:ext uri="{FF2B5EF4-FFF2-40B4-BE49-F238E27FC236}">
                <a16:creationId xmlns:a16="http://schemas.microsoft.com/office/drawing/2014/main" id="{F845B6A7-7866-6047-9ACE-5396F2880B12}"/>
              </a:ext>
            </a:extLst>
          </p:cNvPr>
          <p:cNvSpPr>
            <a:spLocks noGrp="1"/>
          </p:cNvSpPr>
          <p:nvPr>
            <p:ph type="title" hasCustomPrompt="1"/>
          </p:nvPr>
        </p:nvSpPr>
        <p:spPr>
          <a:xfrm>
            <a:off x="6319980" y="1042586"/>
            <a:ext cx="4361347" cy="646332"/>
          </a:xfrm>
        </p:spPr>
        <p:txBody>
          <a:bodyPr>
            <a:normAutofit/>
          </a:bodyPr>
          <a:lstStyle>
            <a:lvl1pPr>
              <a:defRPr sz="2800" b="1">
                <a:solidFill>
                  <a:srgbClr val="E58E1A"/>
                </a:solidFill>
              </a:defRPr>
            </a:lvl1pPr>
          </a:lstStyle>
          <a:p>
            <a:r>
              <a:rPr lang="en-US" dirty="0"/>
              <a:t>Slide Title</a:t>
            </a:r>
          </a:p>
        </p:txBody>
      </p:sp>
      <p:sp>
        <p:nvSpPr>
          <p:cNvPr id="8" name="Text Placeholder 9">
            <a:extLst>
              <a:ext uri="{FF2B5EF4-FFF2-40B4-BE49-F238E27FC236}">
                <a16:creationId xmlns:a16="http://schemas.microsoft.com/office/drawing/2014/main" id="{54F28BF0-2206-9345-AA3C-0B946BE2364C}"/>
              </a:ext>
            </a:extLst>
          </p:cNvPr>
          <p:cNvSpPr>
            <a:spLocks noGrp="1"/>
          </p:cNvSpPr>
          <p:nvPr>
            <p:ph type="body" sz="quarter" idx="11" hasCustomPrompt="1"/>
          </p:nvPr>
        </p:nvSpPr>
        <p:spPr>
          <a:xfrm>
            <a:off x="6319876" y="1739204"/>
            <a:ext cx="4361347" cy="1066626"/>
          </a:xfrm>
        </p:spPr>
        <p:txBody>
          <a:bodyPr>
            <a:noAutofit/>
          </a:bodyPr>
          <a:lstStyle>
            <a:lvl1pPr>
              <a:defRPr sz="1800">
                <a:solidFill>
                  <a:schemeClr val="tx1">
                    <a:lumMod val="75000"/>
                    <a:lumOff val="25000"/>
                  </a:schemeClr>
                </a:solidFill>
              </a:defRPr>
            </a:lvl1pPr>
            <a:lvl2pPr>
              <a:defRPr sz="1800"/>
            </a:lvl2pPr>
            <a:lvl3pPr>
              <a:defRPr sz="1800"/>
            </a:lvl3pPr>
            <a:lvl4pPr>
              <a:defRPr sz="1800"/>
            </a:lvl4pPr>
            <a:lvl5pPr>
              <a:defRPr sz="1800"/>
            </a:lvl5pPr>
          </a:lstStyle>
          <a:p>
            <a:r>
              <a:rPr lang="en-CA" dirty="0">
                <a:solidFill>
                  <a:schemeClr val="tx1">
                    <a:lumMod val="75000"/>
                    <a:lumOff val="25000"/>
                  </a:schemeClr>
                </a:solidFill>
                <a:latin typeface="+mn-lt"/>
              </a:rPr>
              <a:t>Body Text</a:t>
            </a:r>
          </a:p>
        </p:txBody>
      </p:sp>
      <p:sp>
        <p:nvSpPr>
          <p:cNvPr id="9" name="Text Placeholder 12">
            <a:extLst>
              <a:ext uri="{FF2B5EF4-FFF2-40B4-BE49-F238E27FC236}">
                <a16:creationId xmlns:a16="http://schemas.microsoft.com/office/drawing/2014/main" id="{9B31DF2D-6A0A-6542-9A0F-7109B01E31E5}"/>
              </a:ext>
            </a:extLst>
          </p:cNvPr>
          <p:cNvSpPr>
            <a:spLocks noGrp="1"/>
          </p:cNvSpPr>
          <p:nvPr>
            <p:ph type="body" sz="quarter" idx="12" hasCustomPrompt="1"/>
          </p:nvPr>
        </p:nvSpPr>
        <p:spPr>
          <a:xfrm>
            <a:off x="6319877" y="2849737"/>
            <a:ext cx="4361346" cy="2656328"/>
          </a:xfrm>
        </p:spPr>
        <p:txBody>
          <a:bodyPr>
            <a:noAutofit/>
          </a:bodyPr>
          <a:lstStyle>
            <a:lvl1pPr marL="342900" indent="-342900">
              <a:buFont typeface="+mj-lt"/>
              <a:buAutoNum type="arabicPeriod"/>
              <a:defRPr sz="1400">
                <a:solidFill>
                  <a:schemeClr val="tx1">
                    <a:lumMod val="75000"/>
                    <a:lumOff val="25000"/>
                  </a:schemeClr>
                </a:solidFill>
              </a:defRPr>
            </a:lvl1pPr>
            <a:lvl2pPr marL="457200" indent="0">
              <a:buFont typeface="+mj-lt"/>
              <a:buNone/>
              <a:defRPr sz="1400">
                <a:solidFill>
                  <a:schemeClr val="tx1">
                    <a:lumMod val="75000"/>
                    <a:lumOff val="25000"/>
                  </a:schemeClr>
                </a:solidFill>
              </a:defRPr>
            </a:lvl2pPr>
            <a:lvl3pPr marL="914400" indent="0">
              <a:buFont typeface="+mj-lt"/>
              <a:buNone/>
              <a:defRPr sz="1400">
                <a:solidFill>
                  <a:schemeClr val="tx1">
                    <a:lumMod val="75000"/>
                    <a:lumOff val="25000"/>
                  </a:schemeClr>
                </a:solidFill>
              </a:defRPr>
            </a:lvl3pPr>
            <a:lvl4pPr marL="1371600" indent="0">
              <a:buFont typeface="+mj-lt"/>
              <a:buNone/>
              <a:defRPr sz="1400">
                <a:solidFill>
                  <a:schemeClr val="tx1">
                    <a:lumMod val="75000"/>
                    <a:lumOff val="25000"/>
                  </a:schemeClr>
                </a:solidFill>
              </a:defRPr>
            </a:lvl4pPr>
            <a:lvl5pPr marL="1828800" indent="0">
              <a:buFont typeface="+mj-lt"/>
              <a:buNone/>
              <a:defRPr sz="1400">
                <a:solidFill>
                  <a:schemeClr val="tx1">
                    <a:lumMod val="75000"/>
                    <a:lumOff val="25000"/>
                  </a:schemeClr>
                </a:solidFill>
              </a:defRPr>
            </a:lvl5pPr>
          </a:lstStyle>
          <a:p>
            <a:pPr lvl="0"/>
            <a:r>
              <a:rPr lang="en-US" dirty="0"/>
              <a:t>Bullet</a:t>
            </a:r>
          </a:p>
          <a:p>
            <a:pPr lvl="0"/>
            <a:r>
              <a:rPr lang="en-US" dirty="0"/>
              <a:t>Bullet</a:t>
            </a:r>
          </a:p>
          <a:p>
            <a:pPr lvl="0"/>
            <a:r>
              <a:rPr lang="en-US" dirty="0"/>
              <a:t>Bullet</a:t>
            </a:r>
          </a:p>
          <a:p>
            <a:pPr lvl="0"/>
            <a:r>
              <a:rPr lang="en-US" dirty="0"/>
              <a:t>Bullet</a:t>
            </a:r>
          </a:p>
          <a:p>
            <a:pPr lvl="0"/>
            <a:r>
              <a:rPr lang="en-US" dirty="0"/>
              <a:t>Bullet</a:t>
            </a:r>
          </a:p>
        </p:txBody>
      </p:sp>
    </p:spTree>
    <p:extLst>
      <p:ext uri="{BB962C8B-B14F-4D97-AF65-F5344CB8AC3E}">
        <p14:creationId xmlns:p14="http://schemas.microsoft.com/office/powerpoint/2010/main" val="36398119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Single Bullet List Gre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5BAF6D96-60CA-4D31-99AD-66A3484E79A6}"/>
              </a:ext>
            </a:extLst>
          </p:cNvPr>
          <p:cNvSpPr>
            <a:spLocks noGrp="1"/>
          </p:cNvSpPr>
          <p:nvPr>
            <p:ph type="pic" sz="quarter" idx="10"/>
          </p:nvPr>
        </p:nvSpPr>
        <p:spPr>
          <a:xfrm>
            <a:off x="0" y="-1"/>
            <a:ext cx="5151438" cy="5506065"/>
          </a:xfrm>
        </p:spPr>
        <p:txBody>
          <a:bodyPr/>
          <a:lstStyle/>
          <a:p>
            <a:r>
              <a:rPr lang="en-US"/>
              <a:t>Click icon to add picture</a:t>
            </a:r>
            <a:endParaRPr lang="en-CA"/>
          </a:p>
        </p:txBody>
      </p:sp>
      <p:pic>
        <p:nvPicPr>
          <p:cNvPr id="4" name="Graphic 3">
            <a:extLst>
              <a:ext uri="{FF2B5EF4-FFF2-40B4-BE49-F238E27FC236}">
                <a16:creationId xmlns:a16="http://schemas.microsoft.com/office/drawing/2014/main" id="{C52DC1EB-7AD7-4DDB-A433-1197197E87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32051" y="6215878"/>
            <a:ext cx="1571052" cy="537111"/>
          </a:xfrm>
          <a:prstGeom prst="rect">
            <a:avLst/>
          </a:prstGeom>
        </p:spPr>
      </p:pic>
      <p:sp>
        <p:nvSpPr>
          <p:cNvPr id="5" name="Rectangle 4">
            <a:extLst>
              <a:ext uri="{FF2B5EF4-FFF2-40B4-BE49-F238E27FC236}">
                <a16:creationId xmlns:a16="http://schemas.microsoft.com/office/drawing/2014/main" id="{0B778E13-1933-4C5B-89B7-E18B8250C8CF}"/>
              </a:ext>
            </a:extLst>
          </p:cNvPr>
          <p:cNvSpPr/>
          <p:nvPr/>
        </p:nvSpPr>
        <p:spPr>
          <a:xfrm>
            <a:off x="11464413" y="0"/>
            <a:ext cx="727587" cy="1101213"/>
          </a:xfrm>
          <a:prstGeom prst="rect">
            <a:avLst/>
          </a:prstGeom>
          <a:solidFill>
            <a:srgbClr val="B0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a:extLst>
              <a:ext uri="{FF2B5EF4-FFF2-40B4-BE49-F238E27FC236}">
                <a16:creationId xmlns:a16="http://schemas.microsoft.com/office/drawing/2014/main" id="{F065D981-A788-4854-80A8-E7D29B887CCC}"/>
              </a:ext>
            </a:extLst>
          </p:cNvPr>
          <p:cNvSpPr/>
          <p:nvPr/>
        </p:nvSpPr>
        <p:spPr>
          <a:xfrm>
            <a:off x="5143500" y="0"/>
            <a:ext cx="393290" cy="2235200"/>
          </a:xfrm>
          <a:prstGeom prst="rect">
            <a:avLst/>
          </a:prstGeom>
          <a:solidFill>
            <a:srgbClr val="B0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itle 1">
            <a:extLst>
              <a:ext uri="{FF2B5EF4-FFF2-40B4-BE49-F238E27FC236}">
                <a16:creationId xmlns:a16="http://schemas.microsoft.com/office/drawing/2014/main" id="{DC844812-45BA-A54D-B116-116760F931B8}"/>
              </a:ext>
            </a:extLst>
          </p:cNvPr>
          <p:cNvSpPr>
            <a:spLocks noGrp="1"/>
          </p:cNvSpPr>
          <p:nvPr>
            <p:ph type="title" hasCustomPrompt="1"/>
          </p:nvPr>
        </p:nvSpPr>
        <p:spPr>
          <a:xfrm>
            <a:off x="6319980" y="1042586"/>
            <a:ext cx="4361347" cy="646332"/>
          </a:xfrm>
        </p:spPr>
        <p:txBody>
          <a:bodyPr>
            <a:normAutofit/>
          </a:bodyPr>
          <a:lstStyle>
            <a:lvl1pPr>
              <a:defRPr sz="2800" b="1">
                <a:solidFill>
                  <a:schemeClr val="bg1">
                    <a:lumMod val="50000"/>
                  </a:schemeClr>
                </a:solidFill>
              </a:defRPr>
            </a:lvl1pPr>
          </a:lstStyle>
          <a:p>
            <a:r>
              <a:rPr lang="en-US" dirty="0"/>
              <a:t>Slide Title</a:t>
            </a:r>
          </a:p>
        </p:txBody>
      </p:sp>
      <p:sp>
        <p:nvSpPr>
          <p:cNvPr id="8" name="Text Placeholder 9">
            <a:extLst>
              <a:ext uri="{FF2B5EF4-FFF2-40B4-BE49-F238E27FC236}">
                <a16:creationId xmlns:a16="http://schemas.microsoft.com/office/drawing/2014/main" id="{6474EEF3-8A3E-5240-8F83-0F1807C95CA6}"/>
              </a:ext>
            </a:extLst>
          </p:cNvPr>
          <p:cNvSpPr>
            <a:spLocks noGrp="1"/>
          </p:cNvSpPr>
          <p:nvPr>
            <p:ph type="body" sz="quarter" idx="11" hasCustomPrompt="1"/>
          </p:nvPr>
        </p:nvSpPr>
        <p:spPr>
          <a:xfrm>
            <a:off x="6319876" y="1739204"/>
            <a:ext cx="4361347" cy="1066626"/>
          </a:xfrm>
        </p:spPr>
        <p:txBody>
          <a:bodyPr>
            <a:noAutofit/>
          </a:bodyPr>
          <a:lstStyle>
            <a:lvl1pPr>
              <a:defRPr sz="1800">
                <a:solidFill>
                  <a:schemeClr val="tx1">
                    <a:lumMod val="75000"/>
                    <a:lumOff val="25000"/>
                  </a:schemeClr>
                </a:solidFill>
              </a:defRPr>
            </a:lvl1pPr>
            <a:lvl2pPr>
              <a:defRPr sz="1800"/>
            </a:lvl2pPr>
            <a:lvl3pPr>
              <a:defRPr sz="1800"/>
            </a:lvl3pPr>
            <a:lvl4pPr>
              <a:defRPr sz="1800"/>
            </a:lvl4pPr>
            <a:lvl5pPr>
              <a:defRPr sz="1800"/>
            </a:lvl5pPr>
          </a:lstStyle>
          <a:p>
            <a:r>
              <a:rPr lang="en-CA" dirty="0">
                <a:solidFill>
                  <a:schemeClr val="tx1">
                    <a:lumMod val="75000"/>
                    <a:lumOff val="25000"/>
                  </a:schemeClr>
                </a:solidFill>
                <a:latin typeface="+mn-lt"/>
              </a:rPr>
              <a:t>Body Text</a:t>
            </a:r>
          </a:p>
        </p:txBody>
      </p:sp>
      <p:sp>
        <p:nvSpPr>
          <p:cNvPr id="9" name="Text Placeholder 12">
            <a:extLst>
              <a:ext uri="{FF2B5EF4-FFF2-40B4-BE49-F238E27FC236}">
                <a16:creationId xmlns:a16="http://schemas.microsoft.com/office/drawing/2014/main" id="{AE656E37-4A21-0C4A-A52A-101B1304750F}"/>
              </a:ext>
            </a:extLst>
          </p:cNvPr>
          <p:cNvSpPr>
            <a:spLocks noGrp="1"/>
          </p:cNvSpPr>
          <p:nvPr>
            <p:ph type="body" sz="quarter" idx="12" hasCustomPrompt="1"/>
          </p:nvPr>
        </p:nvSpPr>
        <p:spPr>
          <a:xfrm>
            <a:off x="6319877" y="2849737"/>
            <a:ext cx="4361346" cy="2656328"/>
          </a:xfrm>
        </p:spPr>
        <p:txBody>
          <a:bodyPr>
            <a:noAutofit/>
          </a:bodyPr>
          <a:lstStyle>
            <a:lvl1pPr marL="342900" indent="-342900">
              <a:buFont typeface="+mj-lt"/>
              <a:buAutoNum type="arabicPeriod"/>
              <a:defRPr sz="1400">
                <a:solidFill>
                  <a:schemeClr val="tx1">
                    <a:lumMod val="75000"/>
                    <a:lumOff val="25000"/>
                  </a:schemeClr>
                </a:solidFill>
              </a:defRPr>
            </a:lvl1pPr>
            <a:lvl2pPr marL="457200" indent="0">
              <a:buFont typeface="+mj-lt"/>
              <a:buNone/>
              <a:defRPr sz="1400">
                <a:solidFill>
                  <a:schemeClr val="tx1">
                    <a:lumMod val="75000"/>
                    <a:lumOff val="25000"/>
                  </a:schemeClr>
                </a:solidFill>
              </a:defRPr>
            </a:lvl2pPr>
            <a:lvl3pPr marL="914400" indent="0">
              <a:buFont typeface="+mj-lt"/>
              <a:buNone/>
              <a:defRPr sz="1400">
                <a:solidFill>
                  <a:schemeClr val="tx1">
                    <a:lumMod val="75000"/>
                    <a:lumOff val="25000"/>
                  </a:schemeClr>
                </a:solidFill>
              </a:defRPr>
            </a:lvl3pPr>
            <a:lvl4pPr marL="1371600" indent="0">
              <a:buFont typeface="+mj-lt"/>
              <a:buNone/>
              <a:defRPr sz="1400">
                <a:solidFill>
                  <a:schemeClr val="tx1">
                    <a:lumMod val="75000"/>
                    <a:lumOff val="25000"/>
                  </a:schemeClr>
                </a:solidFill>
              </a:defRPr>
            </a:lvl4pPr>
            <a:lvl5pPr marL="1828800" indent="0">
              <a:buFont typeface="+mj-lt"/>
              <a:buNone/>
              <a:defRPr sz="1400">
                <a:solidFill>
                  <a:schemeClr val="tx1">
                    <a:lumMod val="75000"/>
                    <a:lumOff val="25000"/>
                  </a:schemeClr>
                </a:solidFill>
              </a:defRPr>
            </a:lvl5pPr>
          </a:lstStyle>
          <a:p>
            <a:pPr lvl="0"/>
            <a:r>
              <a:rPr lang="en-US" dirty="0"/>
              <a:t>Bullet</a:t>
            </a:r>
          </a:p>
          <a:p>
            <a:pPr lvl="0"/>
            <a:r>
              <a:rPr lang="en-US" dirty="0"/>
              <a:t>Bullet</a:t>
            </a:r>
          </a:p>
          <a:p>
            <a:pPr lvl="0"/>
            <a:r>
              <a:rPr lang="en-US" dirty="0"/>
              <a:t>Bullet</a:t>
            </a:r>
          </a:p>
          <a:p>
            <a:pPr lvl="0"/>
            <a:r>
              <a:rPr lang="en-US" dirty="0"/>
              <a:t>Bullet</a:t>
            </a:r>
          </a:p>
          <a:p>
            <a:pPr lvl="0"/>
            <a:r>
              <a:rPr lang="en-US" dirty="0"/>
              <a:t>Bullet</a:t>
            </a:r>
          </a:p>
        </p:txBody>
      </p:sp>
    </p:spTree>
    <p:extLst>
      <p:ext uri="{BB962C8B-B14F-4D97-AF65-F5344CB8AC3E}">
        <p14:creationId xmlns:p14="http://schemas.microsoft.com/office/powerpoint/2010/main" val="19032704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3 bullet list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25E3D0E-4BEB-4FB0-B673-B9FE60D85029}"/>
              </a:ext>
            </a:extLst>
          </p:cNvPr>
          <p:cNvSpPr/>
          <p:nvPr/>
        </p:nvSpPr>
        <p:spPr>
          <a:xfrm>
            <a:off x="0" y="0"/>
            <a:ext cx="393290" cy="2235200"/>
          </a:xfrm>
          <a:prstGeom prst="rect">
            <a:avLst/>
          </a:prstGeom>
          <a:solidFill>
            <a:srgbClr val="003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a:extLst>
              <a:ext uri="{FF2B5EF4-FFF2-40B4-BE49-F238E27FC236}">
                <a16:creationId xmlns:a16="http://schemas.microsoft.com/office/drawing/2014/main" id="{DCDF2872-5998-4F32-AB8A-B11088EFF42D}"/>
              </a:ext>
            </a:extLst>
          </p:cNvPr>
          <p:cNvSpPr/>
          <p:nvPr/>
        </p:nvSpPr>
        <p:spPr>
          <a:xfrm>
            <a:off x="11159613" y="0"/>
            <a:ext cx="1032387" cy="1042219"/>
          </a:xfrm>
          <a:prstGeom prst="rect">
            <a:avLst/>
          </a:prstGeom>
          <a:solidFill>
            <a:srgbClr val="003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Graphic 3">
            <a:extLst>
              <a:ext uri="{FF2B5EF4-FFF2-40B4-BE49-F238E27FC236}">
                <a16:creationId xmlns:a16="http://schemas.microsoft.com/office/drawing/2014/main" id="{CFCD2C02-A0CB-41ED-B419-A6A7596DEAC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32051" y="6215878"/>
            <a:ext cx="1571052" cy="537111"/>
          </a:xfrm>
          <a:prstGeom prst="rect">
            <a:avLst/>
          </a:prstGeom>
        </p:spPr>
      </p:pic>
      <p:sp>
        <p:nvSpPr>
          <p:cNvPr id="5" name="Title 1">
            <a:extLst>
              <a:ext uri="{FF2B5EF4-FFF2-40B4-BE49-F238E27FC236}">
                <a16:creationId xmlns:a16="http://schemas.microsoft.com/office/drawing/2014/main" id="{B025E689-4CEB-BA4B-A656-E2DE81821A05}"/>
              </a:ext>
            </a:extLst>
          </p:cNvPr>
          <p:cNvSpPr>
            <a:spLocks noGrp="1"/>
          </p:cNvSpPr>
          <p:nvPr>
            <p:ph type="title" hasCustomPrompt="1"/>
          </p:nvPr>
        </p:nvSpPr>
        <p:spPr>
          <a:xfrm>
            <a:off x="973395" y="365125"/>
            <a:ext cx="9936776" cy="677094"/>
          </a:xfrm>
        </p:spPr>
        <p:txBody>
          <a:bodyPr/>
          <a:lstStyle>
            <a:lvl1pPr>
              <a:defRPr>
                <a:solidFill>
                  <a:srgbClr val="003C4C"/>
                </a:solidFill>
              </a:defRPr>
            </a:lvl1pPr>
          </a:lstStyle>
          <a:p>
            <a:r>
              <a:rPr lang="en-US" dirty="0"/>
              <a:t>Slide Title</a:t>
            </a:r>
          </a:p>
        </p:txBody>
      </p:sp>
      <p:sp>
        <p:nvSpPr>
          <p:cNvPr id="6" name="Text Placeholder 11">
            <a:extLst>
              <a:ext uri="{FF2B5EF4-FFF2-40B4-BE49-F238E27FC236}">
                <a16:creationId xmlns:a16="http://schemas.microsoft.com/office/drawing/2014/main" id="{889F440E-9B62-DF48-8F00-765F88F628AA}"/>
              </a:ext>
            </a:extLst>
          </p:cNvPr>
          <p:cNvSpPr>
            <a:spLocks noGrp="1"/>
          </p:cNvSpPr>
          <p:nvPr>
            <p:ph type="body" sz="quarter" idx="10" hasCustomPrompt="1"/>
          </p:nvPr>
        </p:nvSpPr>
        <p:spPr>
          <a:xfrm>
            <a:off x="973395" y="1131888"/>
            <a:ext cx="9936775" cy="1103312"/>
          </a:xfrm>
        </p:spPr>
        <p:txBody>
          <a:bodyPr>
            <a:noAutofit/>
          </a:bodyPr>
          <a:lstStyle>
            <a:lvl1pPr>
              <a:defRPr sz="1800">
                <a:solidFill>
                  <a:schemeClr val="tx1">
                    <a:lumMod val="75000"/>
                    <a:lumOff val="25000"/>
                  </a:schemeClr>
                </a:solidFill>
                <a:latin typeface="+mn-lt"/>
              </a:defRPr>
            </a:lvl1pPr>
            <a:lvl2pPr>
              <a:defRPr sz="1800">
                <a:solidFill>
                  <a:schemeClr val="tx1">
                    <a:lumMod val="75000"/>
                    <a:lumOff val="25000"/>
                  </a:schemeClr>
                </a:solidFill>
                <a:latin typeface="+mn-lt"/>
              </a:defRPr>
            </a:lvl2pPr>
            <a:lvl3pPr>
              <a:defRPr sz="1800">
                <a:solidFill>
                  <a:schemeClr val="tx1">
                    <a:lumMod val="75000"/>
                    <a:lumOff val="25000"/>
                  </a:schemeClr>
                </a:solidFill>
                <a:latin typeface="+mn-lt"/>
              </a:defRPr>
            </a:lvl3pPr>
            <a:lvl4pPr>
              <a:defRPr sz="1800">
                <a:solidFill>
                  <a:schemeClr val="tx1">
                    <a:lumMod val="75000"/>
                    <a:lumOff val="25000"/>
                  </a:schemeClr>
                </a:solidFill>
                <a:latin typeface="+mn-lt"/>
              </a:defRPr>
            </a:lvl4pPr>
            <a:lvl5pPr>
              <a:defRPr sz="1800">
                <a:solidFill>
                  <a:schemeClr val="tx1">
                    <a:lumMod val="75000"/>
                    <a:lumOff val="25000"/>
                  </a:schemeClr>
                </a:solidFill>
                <a:latin typeface="+mn-lt"/>
              </a:defRPr>
            </a:lvl5pPr>
          </a:lstStyle>
          <a:p>
            <a:pPr lvl="0"/>
            <a:r>
              <a:rPr lang="en-US" dirty="0"/>
              <a:t>Body Text</a:t>
            </a:r>
          </a:p>
        </p:txBody>
      </p:sp>
      <p:sp>
        <p:nvSpPr>
          <p:cNvPr id="7" name="Text Placeholder 13">
            <a:extLst>
              <a:ext uri="{FF2B5EF4-FFF2-40B4-BE49-F238E27FC236}">
                <a16:creationId xmlns:a16="http://schemas.microsoft.com/office/drawing/2014/main" id="{11DB8403-5CFB-704A-9E5E-9C809E04928D}"/>
              </a:ext>
            </a:extLst>
          </p:cNvPr>
          <p:cNvSpPr>
            <a:spLocks noGrp="1"/>
          </p:cNvSpPr>
          <p:nvPr>
            <p:ph type="body" sz="quarter" idx="11" hasCustomPrompt="1"/>
          </p:nvPr>
        </p:nvSpPr>
        <p:spPr>
          <a:xfrm>
            <a:off x="973138" y="2946775"/>
            <a:ext cx="2802190" cy="2677656"/>
          </a:xfrm>
        </p:spPr>
        <p:txBody>
          <a:bodyPr>
            <a:no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400">
                <a:solidFill>
                  <a:schemeClr val="tx1">
                    <a:lumMod val="75000"/>
                    <a:lumOff val="25000"/>
                  </a:schemeClr>
                </a:solidFill>
              </a:defRPr>
            </a:lvl1pPr>
            <a:lvl2pPr marL="457200" indent="0">
              <a:buFont typeface="Arial" panose="020B0604020202020204" pitchFamily="34" charset="0"/>
              <a:buNone/>
              <a:defRPr sz="1400">
                <a:solidFill>
                  <a:schemeClr val="tx1">
                    <a:lumMod val="75000"/>
                    <a:lumOff val="25000"/>
                  </a:schemeClr>
                </a:solidFill>
              </a:defRPr>
            </a:lvl2pPr>
            <a:lvl3pPr marL="1200150" indent="-285750">
              <a:buFont typeface="Arial" panose="020B0604020202020204" pitchFamily="34" charset="0"/>
              <a:buChar char="•"/>
              <a:defRPr sz="1400">
                <a:solidFill>
                  <a:schemeClr val="tx1">
                    <a:lumMod val="75000"/>
                    <a:lumOff val="25000"/>
                  </a:schemeClr>
                </a:solidFill>
              </a:defRPr>
            </a:lvl3pPr>
            <a:lvl4pPr marL="1657350" indent="-285750">
              <a:buFont typeface="Arial" panose="020B0604020202020204" pitchFamily="34" charset="0"/>
              <a:buChar char="•"/>
              <a:defRPr sz="1400">
                <a:solidFill>
                  <a:schemeClr val="tx1">
                    <a:lumMod val="75000"/>
                    <a:lumOff val="25000"/>
                  </a:schemeClr>
                </a:solidFill>
              </a:defRPr>
            </a:lvl4pPr>
            <a:lvl5pPr marL="2114550" indent="-285750">
              <a:buFont typeface="Arial" panose="020B0604020202020204" pitchFamily="34" charset="0"/>
              <a:buChar char="•"/>
              <a:defRPr sz="1400">
                <a:solidFill>
                  <a:schemeClr val="tx1">
                    <a:lumMod val="75000"/>
                    <a:lumOff val="25000"/>
                  </a:schemeClr>
                </a:solidFill>
              </a:defRPr>
            </a:lvl5pPr>
          </a:lstStyle>
          <a:p>
            <a:pPr lvl="0"/>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lvl="0"/>
            <a:endParaRPr lang="en-US" dirty="0"/>
          </a:p>
        </p:txBody>
      </p:sp>
      <p:sp>
        <p:nvSpPr>
          <p:cNvPr id="10" name="Text Placeholder 13">
            <a:extLst>
              <a:ext uri="{FF2B5EF4-FFF2-40B4-BE49-F238E27FC236}">
                <a16:creationId xmlns:a16="http://schemas.microsoft.com/office/drawing/2014/main" id="{11652F08-3A00-DD4B-8A96-E4EC6EB99342}"/>
              </a:ext>
            </a:extLst>
          </p:cNvPr>
          <p:cNvSpPr>
            <a:spLocks noGrp="1"/>
          </p:cNvSpPr>
          <p:nvPr>
            <p:ph type="body" sz="quarter" idx="12" hasCustomPrompt="1"/>
          </p:nvPr>
        </p:nvSpPr>
        <p:spPr>
          <a:xfrm>
            <a:off x="4492952" y="2946775"/>
            <a:ext cx="2802190" cy="2677656"/>
          </a:xfrm>
        </p:spPr>
        <p:txBody>
          <a:bodyPr>
            <a:no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400">
                <a:solidFill>
                  <a:schemeClr val="tx1">
                    <a:lumMod val="75000"/>
                    <a:lumOff val="25000"/>
                  </a:schemeClr>
                </a:solidFill>
              </a:defRPr>
            </a:lvl1pPr>
            <a:lvl2pPr marL="457200" indent="0">
              <a:buFont typeface="Arial" panose="020B0604020202020204" pitchFamily="34" charset="0"/>
              <a:buNone/>
              <a:defRPr sz="1400">
                <a:solidFill>
                  <a:schemeClr val="tx1">
                    <a:lumMod val="75000"/>
                    <a:lumOff val="25000"/>
                  </a:schemeClr>
                </a:solidFill>
              </a:defRPr>
            </a:lvl2pPr>
            <a:lvl3pPr marL="1200150" indent="-285750">
              <a:buFont typeface="Arial" panose="020B0604020202020204" pitchFamily="34" charset="0"/>
              <a:buChar char="•"/>
              <a:defRPr sz="1400">
                <a:solidFill>
                  <a:schemeClr val="tx1">
                    <a:lumMod val="75000"/>
                    <a:lumOff val="25000"/>
                  </a:schemeClr>
                </a:solidFill>
              </a:defRPr>
            </a:lvl3pPr>
            <a:lvl4pPr marL="1657350" indent="-285750">
              <a:buFont typeface="Arial" panose="020B0604020202020204" pitchFamily="34" charset="0"/>
              <a:buChar char="•"/>
              <a:defRPr sz="1400">
                <a:solidFill>
                  <a:schemeClr val="tx1">
                    <a:lumMod val="75000"/>
                    <a:lumOff val="25000"/>
                  </a:schemeClr>
                </a:solidFill>
              </a:defRPr>
            </a:lvl4pPr>
            <a:lvl5pPr marL="2114550" indent="-285750">
              <a:buFont typeface="Arial" panose="020B0604020202020204" pitchFamily="34" charset="0"/>
              <a:buChar char="•"/>
              <a:defRPr sz="1400">
                <a:solidFill>
                  <a:schemeClr val="tx1">
                    <a:lumMod val="75000"/>
                    <a:lumOff val="25000"/>
                  </a:schemeClr>
                </a:solidFill>
              </a:defRPr>
            </a:lvl5pPr>
          </a:lstStyle>
          <a:p>
            <a:pPr lvl="0"/>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lvl="0"/>
            <a:endParaRPr lang="en-US" dirty="0"/>
          </a:p>
        </p:txBody>
      </p:sp>
      <p:sp>
        <p:nvSpPr>
          <p:cNvPr id="11" name="Text Placeholder 13">
            <a:extLst>
              <a:ext uri="{FF2B5EF4-FFF2-40B4-BE49-F238E27FC236}">
                <a16:creationId xmlns:a16="http://schemas.microsoft.com/office/drawing/2014/main" id="{5EEA6194-FA23-5E4E-986F-6FA5D9A9A236}"/>
              </a:ext>
            </a:extLst>
          </p:cNvPr>
          <p:cNvSpPr>
            <a:spLocks noGrp="1"/>
          </p:cNvSpPr>
          <p:nvPr>
            <p:ph type="body" sz="quarter" idx="13" hasCustomPrompt="1"/>
          </p:nvPr>
        </p:nvSpPr>
        <p:spPr>
          <a:xfrm>
            <a:off x="8087921" y="2946775"/>
            <a:ext cx="2802190" cy="2677656"/>
          </a:xfrm>
        </p:spPr>
        <p:txBody>
          <a:bodyPr>
            <a:no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400">
                <a:solidFill>
                  <a:schemeClr val="tx1">
                    <a:lumMod val="75000"/>
                    <a:lumOff val="25000"/>
                  </a:schemeClr>
                </a:solidFill>
              </a:defRPr>
            </a:lvl1pPr>
            <a:lvl2pPr marL="457200" indent="0">
              <a:buFont typeface="Arial" panose="020B0604020202020204" pitchFamily="34" charset="0"/>
              <a:buNone/>
              <a:defRPr sz="1400">
                <a:solidFill>
                  <a:schemeClr val="tx1">
                    <a:lumMod val="75000"/>
                    <a:lumOff val="25000"/>
                  </a:schemeClr>
                </a:solidFill>
              </a:defRPr>
            </a:lvl2pPr>
            <a:lvl3pPr marL="1200150" indent="-285750">
              <a:buFont typeface="Arial" panose="020B0604020202020204" pitchFamily="34" charset="0"/>
              <a:buChar char="•"/>
              <a:defRPr sz="1400">
                <a:solidFill>
                  <a:schemeClr val="tx1">
                    <a:lumMod val="75000"/>
                    <a:lumOff val="25000"/>
                  </a:schemeClr>
                </a:solidFill>
              </a:defRPr>
            </a:lvl3pPr>
            <a:lvl4pPr marL="1657350" indent="-285750">
              <a:buFont typeface="Arial" panose="020B0604020202020204" pitchFamily="34" charset="0"/>
              <a:buChar char="•"/>
              <a:defRPr sz="1400">
                <a:solidFill>
                  <a:schemeClr val="tx1">
                    <a:lumMod val="75000"/>
                    <a:lumOff val="25000"/>
                  </a:schemeClr>
                </a:solidFill>
              </a:defRPr>
            </a:lvl4pPr>
            <a:lvl5pPr marL="2114550" indent="-285750">
              <a:buFont typeface="Arial" panose="020B0604020202020204" pitchFamily="34" charset="0"/>
              <a:buChar char="•"/>
              <a:defRPr sz="1400">
                <a:solidFill>
                  <a:schemeClr val="tx1">
                    <a:lumMod val="75000"/>
                    <a:lumOff val="25000"/>
                  </a:schemeClr>
                </a:solidFill>
              </a:defRPr>
            </a:lvl5pPr>
          </a:lstStyle>
          <a:p>
            <a:pPr lvl="0"/>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lvl="0"/>
            <a:endParaRPr lang="en-US" dirty="0"/>
          </a:p>
        </p:txBody>
      </p:sp>
    </p:spTree>
    <p:extLst>
      <p:ext uri="{BB962C8B-B14F-4D97-AF65-F5344CB8AC3E}">
        <p14:creationId xmlns:p14="http://schemas.microsoft.com/office/powerpoint/2010/main" val="768688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Big Number List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CFD48B8-23FE-4611-924D-0B825D7370BD}"/>
              </a:ext>
            </a:extLst>
          </p:cNvPr>
          <p:cNvSpPr>
            <a:spLocks noGrp="1"/>
          </p:cNvSpPr>
          <p:nvPr>
            <p:ph type="pic" sz="quarter" idx="10"/>
          </p:nvPr>
        </p:nvSpPr>
        <p:spPr>
          <a:xfrm>
            <a:off x="6991350" y="0"/>
            <a:ext cx="5200650" cy="6858000"/>
          </a:xfrm>
        </p:spPr>
        <p:txBody>
          <a:bodyPr/>
          <a:lstStyle/>
          <a:p>
            <a:r>
              <a:rPr lang="en-US"/>
              <a:t>Click icon to add picture</a:t>
            </a:r>
            <a:endParaRPr lang="en-CA"/>
          </a:p>
        </p:txBody>
      </p:sp>
      <p:sp>
        <p:nvSpPr>
          <p:cNvPr id="3" name="Rectangle 2">
            <a:extLst>
              <a:ext uri="{FF2B5EF4-FFF2-40B4-BE49-F238E27FC236}">
                <a16:creationId xmlns:a16="http://schemas.microsoft.com/office/drawing/2014/main" id="{3D7DF17E-8E86-4BDF-BE6E-6CE128736F8F}"/>
              </a:ext>
            </a:extLst>
          </p:cNvPr>
          <p:cNvSpPr/>
          <p:nvPr/>
        </p:nvSpPr>
        <p:spPr>
          <a:xfrm>
            <a:off x="0" y="0"/>
            <a:ext cx="393290" cy="2235200"/>
          </a:xfrm>
          <a:prstGeom prst="rect">
            <a:avLst/>
          </a:prstGeom>
          <a:solidFill>
            <a:srgbClr val="672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3">
            <a:extLst>
              <a:ext uri="{FF2B5EF4-FFF2-40B4-BE49-F238E27FC236}">
                <a16:creationId xmlns:a16="http://schemas.microsoft.com/office/drawing/2014/main" id="{56510945-ECFA-44ED-B07C-F96193DCE586}"/>
              </a:ext>
            </a:extLst>
          </p:cNvPr>
          <p:cNvSpPr/>
          <p:nvPr/>
        </p:nvSpPr>
        <p:spPr>
          <a:xfrm>
            <a:off x="6174657" y="0"/>
            <a:ext cx="816078" cy="1238865"/>
          </a:xfrm>
          <a:prstGeom prst="rect">
            <a:avLst/>
          </a:prstGeom>
          <a:solidFill>
            <a:srgbClr val="672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a:extLst>
              <a:ext uri="{FF2B5EF4-FFF2-40B4-BE49-F238E27FC236}">
                <a16:creationId xmlns:a16="http://schemas.microsoft.com/office/drawing/2014/main" id="{547D7A9C-3602-432B-91F5-07C4CAE3DC88}"/>
              </a:ext>
            </a:extLst>
          </p:cNvPr>
          <p:cNvSpPr/>
          <p:nvPr/>
        </p:nvSpPr>
        <p:spPr>
          <a:xfrm>
            <a:off x="6990735" y="5997677"/>
            <a:ext cx="2635046" cy="860323"/>
          </a:xfrm>
          <a:prstGeom prst="rect">
            <a:avLst/>
          </a:prstGeom>
          <a:solidFill>
            <a:srgbClr val="672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itle 1">
            <a:extLst>
              <a:ext uri="{FF2B5EF4-FFF2-40B4-BE49-F238E27FC236}">
                <a16:creationId xmlns:a16="http://schemas.microsoft.com/office/drawing/2014/main" id="{2372B095-E9CE-2B4A-9C46-667869B0A9D0}"/>
              </a:ext>
            </a:extLst>
          </p:cNvPr>
          <p:cNvSpPr>
            <a:spLocks noGrp="1"/>
          </p:cNvSpPr>
          <p:nvPr>
            <p:ph type="title" hasCustomPrompt="1"/>
          </p:nvPr>
        </p:nvSpPr>
        <p:spPr>
          <a:xfrm>
            <a:off x="1302772" y="1111977"/>
            <a:ext cx="4384044" cy="563031"/>
          </a:xfrm>
        </p:spPr>
        <p:txBody>
          <a:bodyPr>
            <a:normAutofit/>
          </a:bodyPr>
          <a:lstStyle>
            <a:lvl1pPr>
              <a:defRPr sz="2800" b="1">
                <a:solidFill>
                  <a:srgbClr val="672666"/>
                </a:solidFill>
              </a:defRPr>
            </a:lvl1pPr>
          </a:lstStyle>
          <a:p>
            <a:r>
              <a:rPr lang="en-US" dirty="0"/>
              <a:t>Slide Title</a:t>
            </a:r>
          </a:p>
        </p:txBody>
      </p:sp>
      <p:sp>
        <p:nvSpPr>
          <p:cNvPr id="7" name="Text Placeholder 26">
            <a:extLst>
              <a:ext uri="{FF2B5EF4-FFF2-40B4-BE49-F238E27FC236}">
                <a16:creationId xmlns:a16="http://schemas.microsoft.com/office/drawing/2014/main" id="{E6415CC5-FD2E-8349-BFE8-716EBD35C637}"/>
              </a:ext>
            </a:extLst>
          </p:cNvPr>
          <p:cNvSpPr>
            <a:spLocks noGrp="1"/>
          </p:cNvSpPr>
          <p:nvPr>
            <p:ph type="body" sz="quarter" idx="12" hasCustomPrompt="1"/>
          </p:nvPr>
        </p:nvSpPr>
        <p:spPr>
          <a:xfrm>
            <a:off x="1308315" y="3295026"/>
            <a:ext cx="701755" cy="432868"/>
          </a:xfrm>
        </p:spPr>
        <p:txBody>
          <a:bodyPr/>
          <a:lstStyle>
            <a:lvl1pPr>
              <a:defRPr b="1">
                <a:solidFill>
                  <a:srgbClr val="672666"/>
                </a:solidFill>
              </a:defRPr>
            </a:lvl1pPr>
          </a:lstStyle>
          <a:p>
            <a:pPr lvl="0"/>
            <a:r>
              <a:rPr lang="en-US" dirty="0"/>
              <a:t>01.</a:t>
            </a:r>
          </a:p>
        </p:txBody>
      </p:sp>
      <p:sp>
        <p:nvSpPr>
          <p:cNvPr id="8" name="Text Placeholder 26">
            <a:extLst>
              <a:ext uri="{FF2B5EF4-FFF2-40B4-BE49-F238E27FC236}">
                <a16:creationId xmlns:a16="http://schemas.microsoft.com/office/drawing/2014/main" id="{30E30AD0-22BE-AC49-A667-67429E82720C}"/>
              </a:ext>
            </a:extLst>
          </p:cNvPr>
          <p:cNvSpPr>
            <a:spLocks noGrp="1"/>
          </p:cNvSpPr>
          <p:nvPr>
            <p:ph type="body" sz="quarter" idx="13" hasCustomPrompt="1"/>
          </p:nvPr>
        </p:nvSpPr>
        <p:spPr>
          <a:xfrm>
            <a:off x="1298536" y="4647570"/>
            <a:ext cx="701755" cy="432868"/>
          </a:xfrm>
        </p:spPr>
        <p:txBody>
          <a:bodyPr/>
          <a:lstStyle>
            <a:lvl1pPr>
              <a:defRPr b="1">
                <a:solidFill>
                  <a:srgbClr val="672666"/>
                </a:solidFill>
              </a:defRPr>
            </a:lvl1pPr>
          </a:lstStyle>
          <a:p>
            <a:pPr lvl="0"/>
            <a:r>
              <a:rPr lang="en-US" dirty="0"/>
              <a:t>03.</a:t>
            </a:r>
          </a:p>
        </p:txBody>
      </p:sp>
      <p:sp>
        <p:nvSpPr>
          <p:cNvPr id="10" name="Text Placeholder 26">
            <a:extLst>
              <a:ext uri="{FF2B5EF4-FFF2-40B4-BE49-F238E27FC236}">
                <a16:creationId xmlns:a16="http://schemas.microsoft.com/office/drawing/2014/main" id="{3B6C5F73-776A-7842-B14C-77F874D050C3}"/>
              </a:ext>
            </a:extLst>
          </p:cNvPr>
          <p:cNvSpPr>
            <a:spLocks noGrp="1"/>
          </p:cNvSpPr>
          <p:nvPr>
            <p:ph type="body" sz="quarter" idx="14" hasCustomPrompt="1"/>
          </p:nvPr>
        </p:nvSpPr>
        <p:spPr>
          <a:xfrm>
            <a:off x="5429378" y="3266698"/>
            <a:ext cx="695175" cy="432868"/>
          </a:xfrm>
        </p:spPr>
        <p:txBody>
          <a:bodyPr/>
          <a:lstStyle>
            <a:lvl1pPr>
              <a:defRPr b="1">
                <a:solidFill>
                  <a:srgbClr val="672666"/>
                </a:solidFill>
              </a:defRPr>
            </a:lvl1pPr>
          </a:lstStyle>
          <a:p>
            <a:pPr lvl="0"/>
            <a:r>
              <a:rPr lang="en-US" dirty="0"/>
              <a:t>02.</a:t>
            </a:r>
          </a:p>
        </p:txBody>
      </p:sp>
      <p:sp>
        <p:nvSpPr>
          <p:cNvPr id="11" name="Text Placeholder 26">
            <a:extLst>
              <a:ext uri="{FF2B5EF4-FFF2-40B4-BE49-F238E27FC236}">
                <a16:creationId xmlns:a16="http://schemas.microsoft.com/office/drawing/2014/main" id="{999A0ECF-B0EE-1F46-A917-C9AC196145F9}"/>
              </a:ext>
            </a:extLst>
          </p:cNvPr>
          <p:cNvSpPr>
            <a:spLocks noGrp="1"/>
          </p:cNvSpPr>
          <p:nvPr>
            <p:ph type="body" sz="quarter" idx="15" hasCustomPrompt="1"/>
          </p:nvPr>
        </p:nvSpPr>
        <p:spPr>
          <a:xfrm>
            <a:off x="5429379" y="4647570"/>
            <a:ext cx="695174" cy="432868"/>
          </a:xfrm>
        </p:spPr>
        <p:txBody>
          <a:bodyPr/>
          <a:lstStyle>
            <a:lvl1pPr>
              <a:defRPr b="1">
                <a:solidFill>
                  <a:srgbClr val="672666"/>
                </a:solidFill>
              </a:defRPr>
            </a:lvl1pPr>
          </a:lstStyle>
          <a:p>
            <a:pPr lvl="0"/>
            <a:r>
              <a:rPr lang="en-US" dirty="0"/>
              <a:t>04.</a:t>
            </a:r>
          </a:p>
        </p:txBody>
      </p:sp>
      <p:sp>
        <p:nvSpPr>
          <p:cNvPr id="12" name="Text Placeholder 33">
            <a:extLst>
              <a:ext uri="{FF2B5EF4-FFF2-40B4-BE49-F238E27FC236}">
                <a16:creationId xmlns:a16="http://schemas.microsoft.com/office/drawing/2014/main" id="{65741F4A-C9C5-9A4E-979C-F5BD3A04D2B8}"/>
              </a:ext>
            </a:extLst>
          </p:cNvPr>
          <p:cNvSpPr>
            <a:spLocks noGrp="1"/>
          </p:cNvSpPr>
          <p:nvPr>
            <p:ph type="body" sz="quarter" idx="16" hasCustomPrompt="1"/>
          </p:nvPr>
        </p:nvSpPr>
        <p:spPr>
          <a:xfrm>
            <a:off x="2079556" y="3295026"/>
            <a:ext cx="2916595" cy="314836"/>
          </a:xfrm>
        </p:spPr>
        <p:txBody>
          <a:bodyPr>
            <a:normAutofit/>
          </a:bodyPr>
          <a:lstStyle>
            <a:lvl1pPr>
              <a:defRPr sz="1600" b="1">
                <a:solidFill>
                  <a:schemeClr val="tx1">
                    <a:lumMod val="75000"/>
                    <a:lumOff val="25000"/>
                  </a:schemeClr>
                </a:solidFill>
              </a:defRPr>
            </a:lvl1pPr>
          </a:lstStyle>
          <a:p>
            <a:pPr lvl="0"/>
            <a:r>
              <a:rPr lang="en-US" dirty="0"/>
              <a:t>Subtitle</a:t>
            </a:r>
          </a:p>
        </p:txBody>
      </p:sp>
      <p:sp>
        <p:nvSpPr>
          <p:cNvPr id="13" name="Text Placeholder 33">
            <a:extLst>
              <a:ext uri="{FF2B5EF4-FFF2-40B4-BE49-F238E27FC236}">
                <a16:creationId xmlns:a16="http://schemas.microsoft.com/office/drawing/2014/main" id="{60E647B1-6092-8741-B36C-726EC3FDC77B}"/>
              </a:ext>
            </a:extLst>
          </p:cNvPr>
          <p:cNvSpPr>
            <a:spLocks noGrp="1"/>
          </p:cNvSpPr>
          <p:nvPr>
            <p:ph type="body" sz="quarter" idx="18" hasCustomPrompt="1"/>
          </p:nvPr>
        </p:nvSpPr>
        <p:spPr>
          <a:xfrm>
            <a:off x="6188161" y="3273112"/>
            <a:ext cx="2916595" cy="314836"/>
          </a:xfrm>
        </p:spPr>
        <p:txBody>
          <a:bodyPr>
            <a:normAutofit/>
          </a:bodyPr>
          <a:lstStyle>
            <a:lvl1pPr>
              <a:defRPr sz="1600" b="1">
                <a:solidFill>
                  <a:schemeClr val="tx1">
                    <a:lumMod val="75000"/>
                    <a:lumOff val="25000"/>
                  </a:schemeClr>
                </a:solidFill>
              </a:defRPr>
            </a:lvl1pPr>
          </a:lstStyle>
          <a:p>
            <a:pPr lvl="0"/>
            <a:r>
              <a:rPr lang="en-US" dirty="0"/>
              <a:t>Subtitle</a:t>
            </a:r>
          </a:p>
        </p:txBody>
      </p:sp>
      <p:sp>
        <p:nvSpPr>
          <p:cNvPr id="14" name="Text Placeholder 33">
            <a:extLst>
              <a:ext uri="{FF2B5EF4-FFF2-40B4-BE49-F238E27FC236}">
                <a16:creationId xmlns:a16="http://schemas.microsoft.com/office/drawing/2014/main" id="{F454EF39-F843-2E47-BDC9-AD35B22E2052}"/>
              </a:ext>
            </a:extLst>
          </p:cNvPr>
          <p:cNvSpPr>
            <a:spLocks noGrp="1"/>
          </p:cNvSpPr>
          <p:nvPr>
            <p:ph type="body" sz="quarter" idx="20" hasCustomPrompt="1"/>
          </p:nvPr>
        </p:nvSpPr>
        <p:spPr>
          <a:xfrm>
            <a:off x="2079556" y="4635311"/>
            <a:ext cx="2916595" cy="314836"/>
          </a:xfrm>
        </p:spPr>
        <p:txBody>
          <a:bodyPr>
            <a:normAutofit/>
          </a:bodyPr>
          <a:lstStyle>
            <a:lvl1pPr>
              <a:defRPr sz="1600" b="1">
                <a:solidFill>
                  <a:schemeClr val="tx1">
                    <a:lumMod val="75000"/>
                    <a:lumOff val="25000"/>
                  </a:schemeClr>
                </a:solidFill>
              </a:defRPr>
            </a:lvl1pPr>
          </a:lstStyle>
          <a:p>
            <a:pPr lvl="0"/>
            <a:r>
              <a:rPr lang="en-US" dirty="0"/>
              <a:t>Subtitle</a:t>
            </a:r>
          </a:p>
        </p:txBody>
      </p:sp>
      <p:sp>
        <p:nvSpPr>
          <p:cNvPr id="15" name="Text Placeholder 33">
            <a:extLst>
              <a:ext uri="{FF2B5EF4-FFF2-40B4-BE49-F238E27FC236}">
                <a16:creationId xmlns:a16="http://schemas.microsoft.com/office/drawing/2014/main" id="{BF18604D-11DC-F942-B25C-D3FA8FF6437F}"/>
              </a:ext>
            </a:extLst>
          </p:cNvPr>
          <p:cNvSpPr>
            <a:spLocks noGrp="1"/>
          </p:cNvSpPr>
          <p:nvPr>
            <p:ph type="body" sz="quarter" idx="22" hasCustomPrompt="1"/>
          </p:nvPr>
        </p:nvSpPr>
        <p:spPr>
          <a:xfrm>
            <a:off x="6188161" y="4638449"/>
            <a:ext cx="2916595" cy="314836"/>
          </a:xfrm>
        </p:spPr>
        <p:txBody>
          <a:bodyPr>
            <a:normAutofit/>
          </a:bodyPr>
          <a:lstStyle>
            <a:lvl1pPr>
              <a:defRPr sz="1600" b="1">
                <a:solidFill>
                  <a:schemeClr val="tx1">
                    <a:lumMod val="75000"/>
                    <a:lumOff val="25000"/>
                  </a:schemeClr>
                </a:solidFill>
              </a:defRPr>
            </a:lvl1pPr>
          </a:lstStyle>
          <a:p>
            <a:pPr lvl="0"/>
            <a:r>
              <a:rPr lang="en-US" dirty="0"/>
              <a:t>Subtitle</a:t>
            </a:r>
          </a:p>
        </p:txBody>
      </p:sp>
      <p:sp>
        <p:nvSpPr>
          <p:cNvPr id="16" name="Text Placeholder 43">
            <a:extLst>
              <a:ext uri="{FF2B5EF4-FFF2-40B4-BE49-F238E27FC236}">
                <a16:creationId xmlns:a16="http://schemas.microsoft.com/office/drawing/2014/main" id="{C7A9E3CA-96D5-0546-A6B0-C564B1745167}"/>
              </a:ext>
            </a:extLst>
          </p:cNvPr>
          <p:cNvSpPr>
            <a:spLocks noGrp="1"/>
          </p:cNvSpPr>
          <p:nvPr>
            <p:ph type="body" sz="quarter" idx="24" hasCustomPrompt="1"/>
          </p:nvPr>
        </p:nvSpPr>
        <p:spPr>
          <a:xfrm>
            <a:off x="2079556" y="3727603"/>
            <a:ext cx="2916525" cy="914400"/>
          </a:xfrm>
        </p:spPr>
        <p:txBody>
          <a:bodyPr>
            <a:normAutofit/>
          </a:bodyPr>
          <a:lstStyle>
            <a:lvl1pPr>
              <a:defRPr sz="1400">
                <a:solidFill>
                  <a:schemeClr val="tx1">
                    <a:lumMod val="75000"/>
                    <a:lumOff val="25000"/>
                  </a:schemeClr>
                </a:solidFill>
              </a:defRPr>
            </a:lvl1pPr>
            <a:lvl4pPr>
              <a:defRPr sz="1400"/>
            </a:lvl4pPr>
          </a:lstStyle>
          <a:p>
            <a:pPr lvl="0"/>
            <a:r>
              <a:rPr lang="en-US" dirty="0"/>
              <a:t>Body Text</a:t>
            </a:r>
          </a:p>
        </p:txBody>
      </p:sp>
      <p:sp>
        <p:nvSpPr>
          <p:cNvPr id="17" name="Text Placeholder 43">
            <a:extLst>
              <a:ext uri="{FF2B5EF4-FFF2-40B4-BE49-F238E27FC236}">
                <a16:creationId xmlns:a16="http://schemas.microsoft.com/office/drawing/2014/main" id="{77F9B769-E191-3A4A-B9D4-DC779EC078B7}"/>
              </a:ext>
            </a:extLst>
          </p:cNvPr>
          <p:cNvSpPr>
            <a:spLocks noGrp="1"/>
          </p:cNvSpPr>
          <p:nvPr>
            <p:ph type="body" sz="quarter" idx="25" hasCustomPrompt="1"/>
          </p:nvPr>
        </p:nvSpPr>
        <p:spPr>
          <a:xfrm>
            <a:off x="6188161" y="3727603"/>
            <a:ext cx="2916525" cy="914400"/>
          </a:xfrm>
        </p:spPr>
        <p:txBody>
          <a:bodyPr>
            <a:normAutofit/>
          </a:bodyPr>
          <a:lstStyle>
            <a:lvl1pPr>
              <a:defRPr sz="1400">
                <a:solidFill>
                  <a:schemeClr val="tx1">
                    <a:lumMod val="75000"/>
                    <a:lumOff val="25000"/>
                  </a:schemeClr>
                </a:solidFill>
              </a:defRPr>
            </a:lvl1pPr>
            <a:lvl4pPr>
              <a:defRPr sz="1400"/>
            </a:lvl4pPr>
          </a:lstStyle>
          <a:p>
            <a:pPr lvl="0"/>
            <a:r>
              <a:rPr lang="en-US" dirty="0"/>
              <a:t>Body Text</a:t>
            </a:r>
          </a:p>
        </p:txBody>
      </p:sp>
      <p:sp>
        <p:nvSpPr>
          <p:cNvPr id="18" name="Text Placeholder 43">
            <a:extLst>
              <a:ext uri="{FF2B5EF4-FFF2-40B4-BE49-F238E27FC236}">
                <a16:creationId xmlns:a16="http://schemas.microsoft.com/office/drawing/2014/main" id="{1E78A432-8650-7448-AD34-B8ED72456FD7}"/>
              </a:ext>
            </a:extLst>
          </p:cNvPr>
          <p:cNvSpPr>
            <a:spLocks noGrp="1"/>
          </p:cNvSpPr>
          <p:nvPr>
            <p:ph type="body" sz="quarter" idx="26" hasCustomPrompt="1"/>
          </p:nvPr>
        </p:nvSpPr>
        <p:spPr>
          <a:xfrm>
            <a:off x="2079556" y="5055362"/>
            <a:ext cx="2916525" cy="914400"/>
          </a:xfrm>
        </p:spPr>
        <p:txBody>
          <a:bodyPr>
            <a:normAutofit/>
          </a:bodyPr>
          <a:lstStyle>
            <a:lvl1pPr>
              <a:defRPr sz="1400">
                <a:solidFill>
                  <a:schemeClr val="tx1">
                    <a:lumMod val="75000"/>
                    <a:lumOff val="25000"/>
                  </a:schemeClr>
                </a:solidFill>
              </a:defRPr>
            </a:lvl1pPr>
            <a:lvl4pPr>
              <a:defRPr sz="1400"/>
            </a:lvl4pPr>
          </a:lstStyle>
          <a:p>
            <a:pPr lvl="0"/>
            <a:r>
              <a:rPr lang="en-US" dirty="0"/>
              <a:t>Body Text</a:t>
            </a:r>
          </a:p>
        </p:txBody>
      </p:sp>
      <p:sp>
        <p:nvSpPr>
          <p:cNvPr id="19" name="Text Placeholder 43">
            <a:extLst>
              <a:ext uri="{FF2B5EF4-FFF2-40B4-BE49-F238E27FC236}">
                <a16:creationId xmlns:a16="http://schemas.microsoft.com/office/drawing/2014/main" id="{CEE1B117-FCC5-364C-8217-DEB3B207FFBA}"/>
              </a:ext>
            </a:extLst>
          </p:cNvPr>
          <p:cNvSpPr>
            <a:spLocks noGrp="1"/>
          </p:cNvSpPr>
          <p:nvPr>
            <p:ph type="body" sz="quarter" idx="27" hasCustomPrompt="1"/>
          </p:nvPr>
        </p:nvSpPr>
        <p:spPr>
          <a:xfrm>
            <a:off x="6188161" y="5055362"/>
            <a:ext cx="2916525" cy="914400"/>
          </a:xfrm>
        </p:spPr>
        <p:txBody>
          <a:bodyPr>
            <a:normAutofit/>
          </a:bodyPr>
          <a:lstStyle>
            <a:lvl1pPr>
              <a:defRPr sz="1400">
                <a:solidFill>
                  <a:schemeClr val="tx1">
                    <a:lumMod val="75000"/>
                    <a:lumOff val="25000"/>
                  </a:schemeClr>
                </a:solidFill>
              </a:defRPr>
            </a:lvl1pPr>
            <a:lvl4pPr>
              <a:defRPr sz="1400"/>
            </a:lvl4pPr>
          </a:lstStyle>
          <a:p>
            <a:pPr lvl="0"/>
            <a:r>
              <a:rPr lang="en-US" dirty="0"/>
              <a:t>Body Text</a:t>
            </a:r>
          </a:p>
        </p:txBody>
      </p:sp>
      <p:sp>
        <p:nvSpPr>
          <p:cNvPr id="20" name="Text Placeholder 49">
            <a:extLst>
              <a:ext uri="{FF2B5EF4-FFF2-40B4-BE49-F238E27FC236}">
                <a16:creationId xmlns:a16="http://schemas.microsoft.com/office/drawing/2014/main" id="{58E57754-BD1C-374E-9B61-4741844424F7}"/>
              </a:ext>
            </a:extLst>
          </p:cNvPr>
          <p:cNvSpPr>
            <a:spLocks noGrp="1"/>
          </p:cNvSpPr>
          <p:nvPr>
            <p:ph type="body" sz="quarter" idx="28" hasCustomPrompt="1"/>
          </p:nvPr>
        </p:nvSpPr>
        <p:spPr>
          <a:xfrm>
            <a:off x="1308100" y="1674813"/>
            <a:ext cx="4378716" cy="1283741"/>
          </a:xfrm>
        </p:spPr>
        <p:txBody>
          <a:bodyPr>
            <a:normAutofit/>
          </a:bodyPr>
          <a:lstStyle>
            <a:lvl1pPr>
              <a:defRPr sz="2000" b="0">
                <a:solidFill>
                  <a:schemeClr val="tx1">
                    <a:lumMod val="75000"/>
                    <a:lumOff val="25000"/>
                  </a:schemeClr>
                </a:solidFill>
              </a:defRPr>
            </a:lvl1pPr>
            <a:lvl2pPr>
              <a:defRPr sz="2000" b="1"/>
            </a:lvl2pPr>
          </a:lstStyle>
          <a:p>
            <a:pPr lvl="0"/>
            <a:r>
              <a:rPr lang="en-US" dirty="0"/>
              <a:t>Text</a:t>
            </a:r>
          </a:p>
        </p:txBody>
      </p:sp>
    </p:spTree>
    <p:extLst>
      <p:ext uri="{BB962C8B-B14F-4D97-AF65-F5344CB8AC3E}">
        <p14:creationId xmlns:p14="http://schemas.microsoft.com/office/powerpoint/2010/main" val="8632158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3 bullet list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25E3D0E-4BEB-4FB0-B673-B9FE60D85029}"/>
              </a:ext>
            </a:extLst>
          </p:cNvPr>
          <p:cNvSpPr/>
          <p:nvPr/>
        </p:nvSpPr>
        <p:spPr>
          <a:xfrm>
            <a:off x="0" y="0"/>
            <a:ext cx="393290" cy="2235200"/>
          </a:xfrm>
          <a:prstGeom prst="rect">
            <a:avLst/>
          </a:prstGeom>
          <a:solidFill>
            <a:srgbClr val="387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a:extLst>
              <a:ext uri="{FF2B5EF4-FFF2-40B4-BE49-F238E27FC236}">
                <a16:creationId xmlns:a16="http://schemas.microsoft.com/office/drawing/2014/main" id="{DCDF2872-5998-4F32-AB8A-B11088EFF42D}"/>
              </a:ext>
            </a:extLst>
          </p:cNvPr>
          <p:cNvSpPr/>
          <p:nvPr/>
        </p:nvSpPr>
        <p:spPr>
          <a:xfrm>
            <a:off x="11159613" y="0"/>
            <a:ext cx="1032387" cy="1042219"/>
          </a:xfrm>
          <a:prstGeom prst="rect">
            <a:avLst/>
          </a:prstGeom>
          <a:solidFill>
            <a:srgbClr val="387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Graphic 3">
            <a:extLst>
              <a:ext uri="{FF2B5EF4-FFF2-40B4-BE49-F238E27FC236}">
                <a16:creationId xmlns:a16="http://schemas.microsoft.com/office/drawing/2014/main" id="{1C63A668-DC4B-4A49-8365-638AF806352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32051" y="6215878"/>
            <a:ext cx="1571052" cy="537111"/>
          </a:xfrm>
          <a:prstGeom prst="rect">
            <a:avLst/>
          </a:prstGeom>
        </p:spPr>
      </p:pic>
      <p:sp>
        <p:nvSpPr>
          <p:cNvPr id="5" name="Title 1">
            <a:extLst>
              <a:ext uri="{FF2B5EF4-FFF2-40B4-BE49-F238E27FC236}">
                <a16:creationId xmlns:a16="http://schemas.microsoft.com/office/drawing/2014/main" id="{39C1FDCC-E915-4742-B057-6668A926483E}"/>
              </a:ext>
            </a:extLst>
          </p:cNvPr>
          <p:cNvSpPr>
            <a:spLocks noGrp="1"/>
          </p:cNvSpPr>
          <p:nvPr>
            <p:ph type="title" hasCustomPrompt="1"/>
          </p:nvPr>
        </p:nvSpPr>
        <p:spPr>
          <a:xfrm>
            <a:off x="973395" y="365125"/>
            <a:ext cx="9936776" cy="677094"/>
          </a:xfrm>
        </p:spPr>
        <p:txBody>
          <a:bodyPr/>
          <a:lstStyle>
            <a:lvl1pPr>
              <a:defRPr>
                <a:solidFill>
                  <a:srgbClr val="387C2C"/>
                </a:solidFill>
              </a:defRPr>
            </a:lvl1pPr>
          </a:lstStyle>
          <a:p>
            <a:r>
              <a:rPr lang="en-US" dirty="0"/>
              <a:t>Slide Title</a:t>
            </a:r>
          </a:p>
        </p:txBody>
      </p:sp>
      <p:sp>
        <p:nvSpPr>
          <p:cNvPr id="6" name="Text Placeholder 11">
            <a:extLst>
              <a:ext uri="{FF2B5EF4-FFF2-40B4-BE49-F238E27FC236}">
                <a16:creationId xmlns:a16="http://schemas.microsoft.com/office/drawing/2014/main" id="{92D922B3-8020-9144-BD1E-9B702717552A}"/>
              </a:ext>
            </a:extLst>
          </p:cNvPr>
          <p:cNvSpPr>
            <a:spLocks noGrp="1"/>
          </p:cNvSpPr>
          <p:nvPr>
            <p:ph type="body" sz="quarter" idx="10" hasCustomPrompt="1"/>
          </p:nvPr>
        </p:nvSpPr>
        <p:spPr>
          <a:xfrm>
            <a:off x="973395" y="1131888"/>
            <a:ext cx="9936775" cy="1103312"/>
          </a:xfrm>
        </p:spPr>
        <p:txBody>
          <a:bodyPr>
            <a:noAutofit/>
          </a:bodyPr>
          <a:lstStyle>
            <a:lvl1pPr>
              <a:defRPr sz="1800">
                <a:solidFill>
                  <a:schemeClr val="tx1">
                    <a:lumMod val="75000"/>
                    <a:lumOff val="25000"/>
                  </a:schemeClr>
                </a:solidFill>
                <a:latin typeface="+mn-lt"/>
              </a:defRPr>
            </a:lvl1pPr>
            <a:lvl2pPr>
              <a:defRPr sz="1800">
                <a:solidFill>
                  <a:schemeClr val="tx1">
                    <a:lumMod val="75000"/>
                    <a:lumOff val="25000"/>
                  </a:schemeClr>
                </a:solidFill>
                <a:latin typeface="+mn-lt"/>
              </a:defRPr>
            </a:lvl2pPr>
            <a:lvl3pPr>
              <a:defRPr sz="1800">
                <a:solidFill>
                  <a:schemeClr val="tx1">
                    <a:lumMod val="75000"/>
                    <a:lumOff val="25000"/>
                  </a:schemeClr>
                </a:solidFill>
                <a:latin typeface="+mn-lt"/>
              </a:defRPr>
            </a:lvl3pPr>
            <a:lvl4pPr>
              <a:defRPr sz="1800">
                <a:solidFill>
                  <a:schemeClr val="tx1">
                    <a:lumMod val="75000"/>
                    <a:lumOff val="25000"/>
                  </a:schemeClr>
                </a:solidFill>
                <a:latin typeface="+mn-lt"/>
              </a:defRPr>
            </a:lvl4pPr>
            <a:lvl5pPr>
              <a:defRPr sz="1800">
                <a:solidFill>
                  <a:schemeClr val="tx1">
                    <a:lumMod val="75000"/>
                    <a:lumOff val="25000"/>
                  </a:schemeClr>
                </a:solidFill>
                <a:latin typeface="+mn-lt"/>
              </a:defRPr>
            </a:lvl5pPr>
          </a:lstStyle>
          <a:p>
            <a:pPr lvl="0"/>
            <a:r>
              <a:rPr lang="en-US" dirty="0"/>
              <a:t>Body Text</a:t>
            </a:r>
          </a:p>
        </p:txBody>
      </p:sp>
      <p:sp>
        <p:nvSpPr>
          <p:cNvPr id="7" name="Text Placeholder 13">
            <a:extLst>
              <a:ext uri="{FF2B5EF4-FFF2-40B4-BE49-F238E27FC236}">
                <a16:creationId xmlns:a16="http://schemas.microsoft.com/office/drawing/2014/main" id="{ED1CF029-5642-D345-84C2-C38B937879BA}"/>
              </a:ext>
            </a:extLst>
          </p:cNvPr>
          <p:cNvSpPr>
            <a:spLocks noGrp="1"/>
          </p:cNvSpPr>
          <p:nvPr>
            <p:ph type="body" sz="quarter" idx="11" hasCustomPrompt="1"/>
          </p:nvPr>
        </p:nvSpPr>
        <p:spPr>
          <a:xfrm>
            <a:off x="973138" y="2946775"/>
            <a:ext cx="2802190" cy="2677656"/>
          </a:xfrm>
        </p:spPr>
        <p:txBody>
          <a:bodyPr>
            <a:no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400">
                <a:solidFill>
                  <a:schemeClr val="tx1">
                    <a:lumMod val="75000"/>
                    <a:lumOff val="25000"/>
                  </a:schemeClr>
                </a:solidFill>
              </a:defRPr>
            </a:lvl1pPr>
            <a:lvl2pPr marL="457200" indent="0">
              <a:buFont typeface="Arial" panose="020B0604020202020204" pitchFamily="34" charset="0"/>
              <a:buNone/>
              <a:defRPr sz="1400">
                <a:solidFill>
                  <a:schemeClr val="tx1">
                    <a:lumMod val="75000"/>
                    <a:lumOff val="25000"/>
                  </a:schemeClr>
                </a:solidFill>
              </a:defRPr>
            </a:lvl2pPr>
            <a:lvl3pPr marL="1200150" indent="-285750">
              <a:buFont typeface="Arial" panose="020B0604020202020204" pitchFamily="34" charset="0"/>
              <a:buChar char="•"/>
              <a:defRPr sz="1400">
                <a:solidFill>
                  <a:schemeClr val="tx1">
                    <a:lumMod val="75000"/>
                    <a:lumOff val="25000"/>
                  </a:schemeClr>
                </a:solidFill>
              </a:defRPr>
            </a:lvl3pPr>
            <a:lvl4pPr marL="1657350" indent="-285750">
              <a:buFont typeface="Arial" panose="020B0604020202020204" pitchFamily="34" charset="0"/>
              <a:buChar char="•"/>
              <a:defRPr sz="1400">
                <a:solidFill>
                  <a:schemeClr val="tx1">
                    <a:lumMod val="75000"/>
                    <a:lumOff val="25000"/>
                  </a:schemeClr>
                </a:solidFill>
              </a:defRPr>
            </a:lvl4pPr>
            <a:lvl5pPr marL="2114550" indent="-285750">
              <a:buFont typeface="Arial" panose="020B0604020202020204" pitchFamily="34" charset="0"/>
              <a:buChar char="•"/>
              <a:defRPr sz="1400">
                <a:solidFill>
                  <a:schemeClr val="tx1">
                    <a:lumMod val="75000"/>
                    <a:lumOff val="25000"/>
                  </a:schemeClr>
                </a:solidFill>
              </a:defRPr>
            </a:lvl5pPr>
          </a:lstStyle>
          <a:p>
            <a:pPr lvl="0"/>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lvl="0"/>
            <a:endParaRPr lang="en-US" dirty="0"/>
          </a:p>
        </p:txBody>
      </p:sp>
      <p:sp>
        <p:nvSpPr>
          <p:cNvPr id="10" name="Text Placeholder 13">
            <a:extLst>
              <a:ext uri="{FF2B5EF4-FFF2-40B4-BE49-F238E27FC236}">
                <a16:creationId xmlns:a16="http://schemas.microsoft.com/office/drawing/2014/main" id="{683DFF19-7CF6-DB45-B190-4AD7F3E86E82}"/>
              </a:ext>
            </a:extLst>
          </p:cNvPr>
          <p:cNvSpPr>
            <a:spLocks noGrp="1"/>
          </p:cNvSpPr>
          <p:nvPr>
            <p:ph type="body" sz="quarter" idx="12" hasCustomPrompt="1"/>
          </p:nvPr>
        </p:nvSpPr>
        <p:spPr>
          <a:xfrm>
            <a:off x="4492952" y="2946775"/>
            <a:ext cx="2802190" cy="2677656"/>
          </a:xfrm>
        </p:spPr>
        <p:txBody>
          <a:bodyPr>
            <a:no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400">
                <a:solidFill>
                  <a:schemeClr val="tx1">
                    <a:lumMod val="75000"/>
                    <a:lumOff val="25000"/>
                  </a:schemeClr>
                </a:solidFill>
              </a:defRPr>
            </a:lvl1pPr>
            <a:lvl2pPr marL="457200" indent="0">
              <a:buFont typeface="Arial" panose="020B0604020202020204" pitchFamily="34" charset="0"/>
              <a:buNone/>
              <a:defRPr sz="1400">
                <a:solidFill>
                  <a:schemeClr val="tx1">
                    <a:lumMod val="75000"/>
                    <a:lumOff val="25000"/>
                  </a:schemeClr>
                </a:solidFill>
              </a:defRPr>
            </a:lvl2pPr>
            <a:lvl3pPr marL="1200150" indent="-285750">
              <a:buFont typeface="Arial" panose="020B0604020202020204" pitchFamily="34" charset="0"/>
              <a:buChar char="•"/>
              <a:defRPr sz="1400">
                <a:solidFill>
                  <a:schemeClr val="tx1">
                    <a:lumMod val="75000"/>
                    <a:lumOff val="25000"/>
                  </a:schemeClr>
                </a:solidFill>
              </a:defRPr>
            </a:lvl3pPr>
            <a:lvl4pPr marL="1657350" indent="-285750">
              <a:buFont typeface="Arial" panose="020B0604020202020204" pitchFamily="34" charset="0"/>
              <a:buChar char="•"/>
              <a:defRPr sz="1400">
                <a:solidFill>
                  <a:schemeClr val="tx1">
                    <a:lumMod val="75000"/>
                    <a:lumOff val="25000"/>
                  </a:schemeClr>
                </a:solidFill>
              </a:defRPr>
            </a:lvl4pPr>
            <a:lvl5pPr marL="2114550" indent="-285750">
              <a:buFont typeface="Arial" panose="020B0604020202020204" pitchFamily="34" charset="0"/>
              <a:buChar char="•"/>
              <a:defRPr sz="1400">
                <a:solidFill>
                  <a:schemeClr val="tx1">
                    <a:lumMod val="75000"/>
                    <a:lumOff val="25000"/>
                  </a:schemeClr>
                </a:solidFill>
              </a:defRPr>
            </a:lvl5pPr>
          </a:lstStyle>
          <a:p>
            <a:pPr lvl="0"/>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lvl="0"/>
            <a:endParaRPr lang="en-US" dirty="0"/>
          </a:p>
        </p:txBody>
      </p:sp>
      <p:sp>
        <p:nvSpPr>
          <p:cNvPr id="11" name="Text Placeholder 13">
            <a:extLst>
              <a:ext uri="{FF2B5EF4-FFF2-40B4-BE49-F238E27FC236}">
                <a16:creationId xmlns:a16="http://schemas.microsoft.com/office/drawing/2014/main" id="{47AAD07D-6988-7B47-8F39-89048F7EE158}"/>
              </a:ext>
            </a:extLst>
          </p:cNvPr>
          <p:cNvSpPr>
            <a:spLocks noGrp="1"/>
          </p:cNvSpPr>
          <p:nvPr>
            <p:ph type="body" sz="quarter" idx="13" hasCustomPrompt="1"/>
          </p:nvPr>
        </p:nvSpPr>
        <p:spPr>
          <a:xfrm>
            <a:off x="8087921" y="2946775"/>
            <a:ext cx="2802190" cy="2677656"/>
          </a:xfrm>
        </p:spPr>
        <p:txBody>
          <a:bodyPr>
            <a:no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400">
                <a:solidFill>
                  <a:schemeClr val="tx1">
                    <a:lumMod val="75000"/>
                    <a:lumOff val="25000"/>
                  </a:schemeClr>
                </a:solidFill>
              </a:defRPr>
            </a:lvl1pPr>
            <a:lvl2pPr marL="457200" indent="0">
              <a:buFont typeface="Arial" panose="020B0604020202020204" pitchFamily="34" charset="0"/>
              <a:buNone/>
              <a:defRPr sz="1400">
                <a:solidFill>
                  <a:schemeClr val="tx1">
                    <a:lumMod val="75000"/>
                    <a:lumOff val="25000"/>
                  </a:schemeClr>
                </a:solidFill>
              </a:defRPr>
            </a:lvl2pPr>
            <a:lvl3pPr marL="1200150" indent="-285750">
              <a:buFont typeface="Arial" panose="020B0604020202020204" pitchFamily="34" charset="0"/>
              <a:buChar char="•"/>
              <a:defRPr sz="1400">
                <a:solidFill>
                  <a:schemeClr val="tx1">
                    <a:lumMod val="75000"/>
                    <a:lumOff val="25000"/>
                  </a:schemeClr>
                </a:solidFill>
              </a:defRPr>
            </a:lvl3pPr>
            <a:lvl4pPr marL="1657350" indent="-285750">
              <a:buFont typeface="Arial" panose="020B0604020202020204" pitchFamily="34" charset="0"/>
              <a:buChar char="•"/>
              <a:defRPr sz="1400">
                <a:solidFill>
                  <a:schemeClr val="tx1">
                    <a:lumMod val="75000"/>
                    <a:lumOff val="25000"/>
                  </a:schemeClr>
                </a:solidFill>
              </a:defRPr>
            </a:lvl4pPr>
            <a:lvl5pPr marL="2114550" indent="-285750">
              <a:buFont typeface="Arial" panose="020B0604020202020204" pitchFamily="34" charset="0"/>
              <a:buChar char="•"/>
              <a:defRPr sz="1400">
                <a:solidFill>
                  <a:schemeClr val="tx1">
                    <a:lumMod val="75000"/>
                    <a:lumOff val="25000"/>
                  </a:schemeClr>
                </a:solidFill>
              </a:defRPr>
            </a:lvl5pPr>
          </a:lstStyle>
          <a:p>
            <a:pPr lvl="0"/>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lvl="0"/>
            <a:endParaRPr lang="en-US" dirty="0"/>
          </a:p>
        </p:txBody>
      </p:sp>
    </p:spTree>
    <p:extLst>
      <p:ext uri="{BB962C8B-B14F-4D97-AF65-F5344CB8AC3E}">
        <p14:creationId xmlns:p14="http://schemas.microsoft.com/office/powerpoint/2010/main" val="30809868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3 bullet list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25E3D0E-4BEB-4FB0-B673-B9FE60D85029}"/>
              </a:ext>
            </a:extLst>
          </p:cNvPr>
          <p:cNvSpPr/>
          <p:nvPr/>
        </p:nvSpPr>
        <p:spPr>
          <a:xfrm>
            <a:off x="0" y="0"/>
            <a:ext cx="393290" cy="2235200"/>
          </a:xfrm>
          <a:prstGeom prst="rect">
            <a:avLst/>
          </a:prstGeom>
          <a:solidFill>
            <a:srgbClr val="672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a:extLst>
              <a:ext uri="{FF2B5EF4-FFF2-40B4-BE49-F238E27FC236}">
                <a16:creationId xmlns:a16="http://schemas.microsoft.com/office/drawing/2014/main" id="{DCDF2872-5998-4F32-AB8A-B11088EFF42D}"/>
              </a:ext>
            </a:extLst>
          </p:cNvPr>
          <p:cNvSpPr/>
          <p:nvPr/>
        </p:nvSpPr>
        <p:spPr>
          <a:xfrm>
            <a:off x="11159613" y="0"/>
            <a:ext cx="1032387" cy="1042219"/>
          </a:xfrm>
          <a:prstGeom prst="rect">
            <a:avLst/>
          </a:prstGeom>
          <a:solidFill>
            <a:srgbClr val="672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Graphic 3">
            <a:extLst>
              <a:ext uri="{FF2B5EF4-FFF2-40B4-BE49-F238E27FC236}">
                <a16:creationId xmlns:a16="http://schemas.microsoft.com/office/drawing/2014/main" id="{E0FC586E-C8E9-4DFA-B8AA-40B30B9C623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32051" y="6215878"/>
            <a:ext cx="1571052" cy="537111"/>
          </a:xfrm>
          <a:prstGeom prst="rect">
            <a:avLst/>
          </a:prstGeom>
        </p:spPr>
      </p:pic>
      <p:sp>
        <p:nvSpPr>
          <p:cNvPr id="5" name="Title 1">
            <a:extLst>
              <a:ext uri="{FF2B5EF4-FFF2-40B4-BE49-F238E27FC236}">
                <a16:creationId xmlns:a16="http://schemas.microsoft.com/office/drawing/2014/main" id="{6CC258ED-6E05-E343-A09A-C38DC88ABCFD}"/>
              </a:ext>
            </a:extLst>
          </p:cNvPr>
          <p:cNvSpPr>
            <a:spLocks noGrp="1"/>
          </p:cNvSpPr>
          <p:nvPr>
            <p:ph type="title" hasCustomPrompt="1"/>
          </p:nvPr>
        </p:nvSpPr>
        <p:spPr>
          <a:xfrm>
            <a:off x="973395" y="365125"/>
            <a:ext cx="9936776" cy="677094"/>
          </a:xfrm>
        </p:spPr>
        <p:txBody>
          <a:bodyPr/>
          <a:lstStyle>
            <a:lvl1pPr>
              <a:defRPr>
                <a:solidFill>
                  <a:srgbClr val="672666"/>
                </a:solidFill>
              </a:defRPr>
            </a:lvl1pPr>
          </a:lstStyle>
          <a:p>
            <a:r>
              <a:rPr lang="en-US" dirty="0"/>
              <a:t>Slide Title</a:t>
            </a:r>
          </a:p>
        </p:txBody>
      </p:sp>
      <p:sp>
        <p:nvSpPr>
          <p:cNvPr id="6" name="Text Placeholder 11">
            <a:extLst>
              <a:ext uri="{FF2B5EF4-FFF2-40B4-BE49-F238E27FC236}">
                <a16:creationId xmlns:a16="http://schemas.microsoft.com/office/drawing/2014/main" id="{E71E28D9-1B3D-324F-890F-4C2AA6292A74}"/>
              </a:ext>
            </a:extLst>
          </p:cNvPr>
          <p:cNvSpPr>
            <a:spLocks noGrp="1"/>
          </p:cNvSpPr>
          <p:nvPr>
            <p:ph type="body" sz="quarter" idx="10" hasCustomPrompt="1"/>
          </p:nvPr>
        </p:nvSpPr>
        <p:spPr>
          <a:xfrm>
            <a:off x="973395" y="1131888"/>
            <a:ext cx="9936775" cy="1103312"/>
          </a:xfrm>
        </p:spPr>
        <p:txBody>
          <a:bodyPr>
            <a:noAutofit/>
          </a:bodyPr>
          <a:lstStyle>
            <a:lvl1pPr>
              <a:defRPr sz="1800">
                <a:solidFill>
                  <a:schemeClr val="tx1">
                    <a:lumMod val="75000"/>
                    <a:lumOff val="25000"/>
                  </a:schemeClr>
                </a:solidFill>
                <a:latin typeface="+mn-lt"/>
              </a:defRPr>
            </a:lvl1pPr>
            <a:lvl2pPr>
              <a:defRPr sz="1800">
                <a:solidFill>
                  <a:schemeClr val="tx1">
                    <a:lumMod val="75000"/>
                    <a:lumOff val="25000"/>
                  </a:schemeClr>
                </a:solidFill>
                <a:latin typeface="+mn-lt"/>
              </a:defRPr>
            </a:lvl2pPr>
            <a:lvl3pPr>
              <a:defRPr sz="1800">
                <a:solidFill>
                  <a:schemeClr val="tx1">
                    <a:lumMod val="75000"/>
                    <a:lumOff val="25000"/>
                  </a:schemeClr>
                </a:solidFill>
                <a:latin typeface="+mn-lt"/>
              </a:defRPr>
            </a:lvl3pPr>
            <a:lvl4pPr>
              <a:defRPr sz="1800">
                <a:solidFill>
                  <a:schemeClr val="tx1">
                    <a:lumMod val="75000"/>
                    <a:lumOff val="25000"/>
                  </a:schemeClr>
                </a:solidFill>
                <a:latin typeface="+mn-lt"/>
              </a:defRPr>
            </a:lvl4pPr>
            <a:lvl5pPr>
              <a:defRPr sz="1800">
                <a:solidFill>
                  <a:schemeClr val="tx1">
                    <a:lumMod val="75000"/>
                    <a:lumOff val="25000"/>
                  </a:schemeClr>
                </a:solidFill>
                <a:latin typeface="+mn-lt"/>
              </a:defRPr>
            </a:lvl5pPr>
          </a:lstStyle>
          <a:p>
            <a:pPr lvl="0"/>
            <a:r>
              <a:rPr lang="en-US" dirty="0"/>
              <a:t>Body Text</a:t>
            </a:r>
          </a:p>
        </p:txBody>
      </p:sp>
      <p:sp>
        <p:nvSpPr>
          <p:cNvPr id="7" name="Text Placeholder 13">
            <a:extLst>
              <a:ext uri="{FF2B5EF4-FFF2-40B4-BE49-F238E27FC236}">
                <a16:creationId xmlns:a16="http://schemas.microsoft.com/office/drawing/2014/main" id="{B852879E-2830-4640-B987-430FF0445741}"/>
              </a:ext>
            </a:extLst>
          </p:cNvPr>
          <p:cNvSpPr>
            <a:spLocks noGrp="1"/>
          </p:cNvSpPr>
          <p:nvPr>
            <p:ph type="body" sz="quarter" idx="11" hasCustomPrompt="1"/>
          </p:nvPr>
        </p:nvSpPr>
        <p:spPr>
          <a:xfrm>
            <a:off x="973138" y="2946775"/>
            <a:ext cx="2802190" cy="2677656"/>
          </a:xfrm>
        </p:spPr>
        <p:txBody>
          <a:bodyPr>
            <a:no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400">
                <a:solidFill>
                  <a:schemeClr val="tx1">
                    <a:lumMod val="75000"/>
                    <a:lumOff val="25000"/>
                  </a:schemeClr>
                </a:solidFill>
              </a:defRPr>
            </a:lvl1pPr>
            <a:lvl2pPr marL="457200" indent="0">
              <a:buFont typeface="Arial" panose="020B0604020202020204" pitchFamily="34" charset="0"/>
              <a:buNone/>
              <a:defRPr sz="1400">
                <a:solidFill>
                  <a:schemeClr val="tx1">
                    <a:lumMod val="75000"/>
                    <a:lumOff val="25000"/>
                  </a:schemeClr>
                </a:solidFill>
              </a:defRPr>
            </a:lvl2pPr>
            <a:lvl3pPr marL="1200150" indent="-285750">
              <a:buFont typeface="Arial" panose="020B0604020202020204" pitchFamily="34" charset="0"/>
              <a:buChar char="•"/>
              <a:defRPr sz="1400">
                <a:solidFill>
                  <a:schemeClr val="tx1">
                    <a:lumMod val="75000"/>
                    <a:lumOff val="25000"/>
                  </a:schemeClr>
                </a:solidFill>
              </a:defRPr>
            </a:lvl3pPr>
            <a:lvl4pPr marL="1657350" indent="-285750">
              <a:buFont typeface="Arial" panose="020B0604020202020204" pitchFamily="34" charset="0"/>
              <a:buChar char="•"/>
              <a:defRPr sz="1400">
                <a:solidFill>
                  <a:schemeClr val="tx1">
                    <a:lumMod val="75000"/>
                    <a:lumOff val="25000"/>
                  </a:schemeClr>
                </a:solidFill>
              </a:defRPr>
            </a:lvl4pPr>
            <a:lvl5pPr marL="2114550" indent="-285750">
              <a:buFont typeface="Arial" panose="020B0604020202020204" pitchFamily="34" charset="0"/>
              <a:buChar char="•"/>
              <a:defRPr sz="1400">
                <a:solidFill>
                  <a:schemeClr val="tx1">
                    <a:lumMod val="75000"/>
                    <a:lumOff val="25000"/>
                  </a:schemeClr>
                </a:solidFill>
              </a:defRPr>
            </a:lvl5pPr>
          </a:lstStyle>
          <a:p>
            <a:pPr lvl="0"/>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lvl="0"/>
            <a:endParaRPr lang="en-US" dirty="0"/>
          </a:p>
        </p:txBody>
      </p:sp>
      <p:sp>
        <p:nvSpPr>
          <p:cNvPr id="10" name="Text Placeholder 13">
            <a:extLst>
              <a:ext uri="{FF2B5EF4-FFF2-40B4-BE49-F238E27FC236}">
                <a16:creationId xmlns:a16="http://schemas.microsoft.com/office/drawing/2014/main" id="{6D234C5C-85F3-E343-BFE1-37B44585EC27}"/>
              </a:ext>
            </a:extLst>
          </p:cNvPr>
          <p:cNvSpPr>
            <a:spLocks noGrp="1"/>
          </p:cNvSpPr>
          <p:nvPr>
            <p:ph type="body" sz="quarter" idx="12" hasCustomPrompt="1"/>
          </p:nvPr>
        </p:nvSpPr>
        <p:spPr>
          <a:xfrm>
            <a:off x="4492952" y="2946775"/>
            <a:ext cx="2802190" cy="2677656"/>
          </a:xfrm>
        </p:spPr>
        <p:txBody>
          <a:bodyPr>
            <a:no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400">
                <a:solidFill>
                  <a:schemeClr val="tx1">
                    <a:lumMod val="75000"/>
                    <a:lumOff val="25000"/>
                  </a:schemeClr>
                </a:solidFill>
              </a:defRPr>
            </a:lvl1pPr>
            <a:lvl2pPr marL="457200" indent="0">
              <a:buFont typeface="Arial" panose="020B0604020202020204" pitchFamily="34" charset="0"/>
              <a:buNone/>
              <a:defRPr sz="1400">
                <a:solidFill>
                  <a:schemeClr val="tx1">
                    <a:lumMod val="75000"/>
                    <a:lumOff val="25000"/>
                  </a:schemeClr>
                </a:solidFill>
              </a:defRPr>
            </a:lvl2pPr>
            <a:lvl3pPr marL="1200150" indent="-285750">
              <a:buFont typeface="Arial" panose="020B0604020202020204" pitchFamily="34" charset="0"/>
              <a:buChar char="•"/>
              <a:defRPr sz="1400">
                <a:solidFill>
                  <a:schemeClr val="tx1">
                    <a:lumMod val="75000"/>
                    <a:lumOff val="25000"/>
                  </a:schemeClr>
                </a:solidFill>
              </a:defRPr>
            </a:lvl3pPr>
            <a:lvl4pPr marL="1657350" indent="-285750">
              <a:buFont typeface="Arial" panose="020B0604020202020204" pitchFamily="34" charset="0"/>
              <a:buChar char="•"/>
              <a:defRPr sz="1400">
                <a:solidFill>
                  <a:schemeClr val="tx1">
                    <a:lumMod val="75000"/>
                    <a:lumOff val="25000"/>
                  </a:schemeClr>
                </a:solidFill>
              </a:defRPr>
            </a:lvl4pPr>
            <a:lvl5pPr marL="2114550" indent="-285750">
              <a:buFont typeface="Arial" panose="020B0604020202020204" pitchFamily="34" charset="0"/>
              <a:buChar char="•"/>
              <a:defRPr sz="1400">
                <a:solidFill>
                  <a:schemeClr val="tx1">
                    <a:lumMod val="75000"/>
                    <a:lumOff val="25000"/>
                  </a:schemeClr>
                </a:solidFill>
              </a:defRPr>
            </a:lvl5pPr>
          </a:lstStyle>
          <a:p>
            <a:pPr lvl="0"/>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lvl="0"/>
            <a:endParaRPr lang="en-US" dirty="0"/>
          </a:p>
        </p:txBody>
      </p:sp>
      <p:sp>
        <p:nvSpPr>
          <p:cNvPr id="11" name="Text Placeholder 13">
            <a:extLst>
              <a:ext uri="{FF2B5EF4-FFF2-40B4-BE49-F238E27FC236}">
                <a16:creationId xmlns:a16="http://schemas.microsoft.com/office/drawing/2014/main" id="{6F4B1258-26C8-2348-8FC3-77A2283BF403}"/>
              </a:ext>
            </a:extLst>
          </p:cNvPr>
          <p:cNvSpPr>
            <a:spLocks noGrp="1"/>
          </p:cNvSpPr>
          <p:nvPr>
            <p:ph type="body" sz="quarter" idx="13" hasCustomPrompt="1"/>
          </p:nvPr>
        </p:nvSpPr>
        <p:spPr>
          <a:xfrm>
            <a:off x="8087921" y="2946775"/>
            <a:ext cx="2802190" cy="2677656"/>
          </a:xfrm>
        </p:spPr>
        <p:txBody>
          <a:bodyPr>
            <a:no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400">
                <a:solidFill>
                  <a:schemeClr val="tx1">
                    <a:lumMod val="75000"/>
                    <a:lumOff val="25000"/>
                  </a:schemeClr>
                </a:solidFill>
              </a:defRPr>
            </a:lvl1pPr>
            <a:lvl2pPr marL="457200" indent="0">
              <a:buFont typeface="Arial" panose="020B0604020202020204" pitchFamily="34" charset="0"/>
              <a:buNone/>
              <a:defRPr sz="1400">
                <a:solidFill>
                  <a:schemeClr val="tx1">
                    <a:lumMod val="75000"/>
                    <a:lumOff val="25000"/>
                  </a:schemeClr>
                </a:solidFill>
              </a:defRPr>
            </a:lvl2pPr>
            <a:lvl3pPr marL="1200150" indent="-285750">
              <a:buFont typeface="Arial" panose="020B0604020202020204" pitchFamily="34" charset="0"/>
              <a:buChar char="•"/>
              <a:defRPr sz="1400">
                <a:solidFill>
                  <a:schemeClr val="tx1">
                    <a:lumMod val="75000"/>
                    <a:lumOff val="25000"/>
                  </a:schemeClr>
                </a:solidFill>
              </a:defRPr>
            </a:lvl3pPr>
            <a:lvl4pPr marL="1657350" indent="-285750">
              <a:buFont typeface="Arial" panose="020B0604020202020204" pitchFamily="34" charset="0"/>
              <a:buChar char="•"/>
              <a:defRPr sz="1400">
                <a:solidFill>
                  <a:schemeClr val="tx1">
                    <a:lumMod val="75000"/>
                    <a:lumOff val="25000"/>
                  </a:schemeClr>
                </a:solidFill>
              </a:defRPr>
            </a:lvl4pPr>
            <a:lvl5pPr marL="2114550" indent="-285750">
              <a:buFont typeface="Arial" panose="020B0604020202020204" pitchFamily="34" charset="0"/>
              <a:buChar char="•"/>
              <a:defRPr sz="1400">
                <a:solidFill>
                  <a:schemeClr val="tx1">
                    <a:lumMod val="75000"/>
                    <a:lumOff val="25000"/>
                  </a:schemeClr>
                </a:solidFill>
              </a:defRPr>
            </a:lvl5pPr>
          </a:lstStyle>
          <a:p>
            <a:pPr lvl="0"/>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lvl="0"/>
            <a:endParaRPr lang="en-US" dirty="0"/>
          </a:p>
        </p:txBody>
      </p:sp>
    </p:spTree>
    <p:extLst>
      <p:ext uri="{BB962C8B-B14F-4D97-AF65-F5344CB8AC3E}">
        <p14:creationId xmlns:p14="http://schemas.microsoft.com/office/powerpoint/2010/main" val="6269686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3 bullet list Light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25E3D0E-4BEB-4FB0-B673-B9FE60D85029}"/>
              </a:ext>
            </a:extLst>
          </p:cNvPr>
          <p:cNvSpPr/>
          <p:nvPr/>
        </p:nvSpPr>
        <p:spPr>
          <a:xfrm>
            <a:off x="0" y="0"/>
            <a:ext cx="393290" cy="2235200"/>
          </a:xfrm>
          <a:prstGeom prst="rect">
            <a:avLst/>
          </a:prstGeom>
          <a:solidFill>
            <a:srgbClr val="3A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a:extLst>
              <a:ext uri="{FF2B5EF4-FFF2-40B4-BE49-F238E27FC236}">
                <a16:creationId xmlns:a16="http://schemas.microsoft.com/office/drawing/2014/main" id="{DCDF2872-5998-4F32-AB8A-B11088EFF42D}"/>
              </a:ext>
            </a:extLst>
          </p:cNvPr>
          <p:cNvSpPr/>
          <p:nvPr/>
        </p:nvSpPr>
        <p:spPr>
          <a:xfrm>
            <a:off x="11159613" y="0"/>
            <a:ext cx="1032387" cy="1042219"/>
          </a:xfrm>
          <a:prstGeom prst="rect">
            <a:avLst/>
          </a:prstGeom>
          <a:solidFill>
            <a:srgbClr val="3A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Graphic 3">
            <a:extLst>
              <a:ext uri="{FF2B5EF4-FFF2-40B4-BE49-F238E27FC236}">
                <a16:creationId xmlns:a16="http://schemas.microsoft.com/office/drawing/2014/main" id="{84059777-4934-4B5E-B351-6D70D01BF0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32051" y="6215878"/>
            <a:ext cx="1571052" cy="537111"/>
          </a:xfrm>
          <a:prstGeom prst="rect">
            <a:avLst/>
          </a:prstGeom>
        </p:spPr>
      </p:pic>
      <p:sp>
        <p:nvSpPr>
          <p:cNvPr id="5" name="Title 1">
            <a:extLst>
              <a:ext uri="{FF2B5EF4-FFF2-40B4-BE49-F238E27FC236}">
                <a16:creationId xmlns:a16="http://schemas.microsoft.com/office/drawing/2014/main" id="{E6B576FC-EB9F-6C41-94D4-D37F3D740216}"/>
              </a:ext>
            </a:extLst>
          </p:cNvPr>
          <p:cNvSpPr>
            <a:spLocks noGrp="1"/>
          </p:cNvSpPr>
          <p:nvPr>
            <p:ph type="title" hasCustomPrompt="1"/>
          </p:nvPr>
        </p:nvSpPr>
        <p:spPr>
          <a:xfrm>
            <a:off x="973395" y="365125"/>
            <a:ext cx="9936776" cy="677094"/>
          </a:xfrm>
        </p:spPr>
        <p:txBody>
          <a:bodyPr/>
          <a:lstStyle>
            <a:lvl1pPr>
              <a:defRPr>
                <a:solidFill>
                  <a:srgbClr val="3A5DAB"/>
                </a:solidFill>
              </a:defRPr>
            </a:lvl1pPr>
          </a:lstStyle>
          <a:p>
            <a:r>
              <a:rPr lang="en-US" dirty="0"/>
              <a:t>Slide Title</a:t>
            </a:r>
          </a:p>
        </p:txBody>
      </p:sp>
      <p:sp>
        <p:nvSpPr>
          <p:cNvPr id="6" name="Text Placeholder 11">
            <a:extLst>
              <a:ext uri="{FF2B5EF4-FFF2-40B4-BE49-F238E27FC236}">
                <a16:creationId xmlns:a16="http://schemas.microsoft.com/office/drawing/2014/main" id="{92C50EFF-EF4E-1547-9803-EB1568B50EDB}"/>
              </a:ext>
            </a:extLst>
          </p:cNvPr>
          <p:cNvSpPr>
            <a:spLocks noGrp="1"/>
          </p:cNvSpPr>
          <p:nvPr>
            <p:ph type="body" sz="quarter" idx="10" hasCustomPrompt="1"/>
          </p:nvPr>
        </p:nvSpPr>
        <p:spPr>
          <a:xfrm>
            <a:off x="973395" y="1131888"/>
            <a:ext cx="9936775" cy="1103312"/>
          </a:xfrm>
        </p:spPr>
        <p:txBody>
          <a:bodyPr>
            <a:noAutofit/>
          </a:bodyPr>
          <a:lstStyle>
            <a:lvl1pPr>
              <a:defRPr sz="1800">
                <a:solidFill>
                  <a:schemeClr val="tx1">
                    <a:lumMod val="75000"/>
                    <a:lumOff val="25000"/>
                  </a:schemeClr>
                </a:solidFill>
                <a:latin typeface="+mn-lt"/>
              </a:defRPr>
            </a:lvl1pPr>
            <a:lvl2pPr>
              <a:defRPr sz="1800">
                <a:solidFill>
                  <a:schemeClr val="tx1">
                    <a:lumMod val="75000"/>
                    <a:lumOff val="25000"/>
                  </a:schemeClr>
                </a:solidFill>
                <a:latin typeface="+mn-lt"/>
              </a:defRPr>
            </a:lvl2pPr>
            <a:lvl3pPr>
              <a:defRPr sz="1800">
                <a:solidFill>
                  <a:schemeClr val="tx1">
                    <a:lumMod val="75000"/>
                    <a:lumOff val="25000"/>
                  </a:schemeClr>
                </a:solidFill>
                <a:latin typeface="+mn-lt"/>
              </a:defRPr>
            </a:lvl3pPr>
            <a:lvl4pPr>
              <a:defRPr sz="1800">
                <a:solidFill>
                  <a:schemeClr val="tx1">
                    <a:lumMod val="75000"/>
                    <a:lumOff val="25000"/>
                  </a:schemeClr>
                </a:solidFill>
                <a:latin typeface="+mn-lt"/>
              </a:defRPr>
            </a:lvl4pPr>
            <a:lvl5pPr>
              <a:defRPr sz="1800">
                <a:solidFill>
                  <a:schemeClr val="tx1">
                    <a:lumMod val="75000"/>
                    <a:lumOff val="25000"/>
                  </a:schemeClr>
                </a:solidFill>
                <a:latin typeface="+mn-lt"/>
              </a:defRPr>
            </a:lvl5pPr>
          </a:lstStyle>
          <a:p>
            <a:pPr lvl="0"/>
            <a:r>
              <a:rPr lang="en-US" dirty="0"/>
              <a:t>Body Text</a:t>
            </a:r>
          </a:p>
        </p:txBody>
      </p:sp>
      <p:sp>
        <p:nvSpPr>
          <p:cNvPr id="7" name="Text Placeholder 13">
            <a:extLst>
              <a:ext uri="{FF2B5EF4-FFF2-40B4-BE49-F238E27FC236}">
                <a16:creationId xmlns:a16="http://schemas.microsoft.com/office/drawing/2014/main" id="{A744F3D4-29F2-4F4D-9273-16A5E4D1982B}"/>
              </a:ext>
            </a:extLst>
          </p:cNvPr>
          <p:cNvSpPr>
            <a:spLocks noGrp="1"/>
          </p:cNvSpPr>
          <p:nvPr>
            <p:ph type="body" sz="quarter" idx="11" hasCustomPrompt="1"/>
          </p:nvPr>
        </p:nvSpPr>
        <p:spPr>
          <a:xfrm>
            <a:off x="973138" y="2946775"/>
            <a:ext cx="2802190" cy="2677656"/>
          </a:xfrm>
        </p:spPr>
        <p:txBody>
          <a:bodyPr>
            <a:no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400">
                <a:solidFill>
                  <a:schemeClr val="tx1">
                    <a:lumMod val="75000"/>
                    <a:lumOff val="25000"/>
                  </a:schemeClr>
                </a:solidFill>
              </a:defRPr>
            </a:lvl1pPr>
            <a:lvl2pPr marL="457200" indent="0">
              <a:buFont typeface="Arial" panose="020B0604020202020204" pitchFamily="34" charset="0"/>
              <a:buNone/>
              <a:defRPr sz="1400">
                <a:solidFill>
                  <a:schemeClr val="tx1">
                    <a:lumMod val="75000"/>
                    <a:lumOff val="25000"/>
                  </a:schemeClr>
                </a:solidFill>
              </a:defRPr>
            </a:lvl2pPr>
            <a:lvl3pPr marL="1200150" indent="-285750">
              <a:buFont typeface="Arial" panose="020B0604020202020204" pitchFamily="34" charset="0"/>
              <a:buChar char="•"/>
              <a:defRPr sz="1400">
                <a:solidFill>
                  <a:schemeClr val="tx1">
                    <a:lumMod val="75000"/>
                    <a:lumOff val="25000"/>
                  </a:schemeClr>
                </a:solidFill>
              </a:defRPr>
            </a:lvl3pPr>
            <a:lvl4pPr marL="1657350" indent="-285750">
              <a:buFont typeface="Arial" panose="020B0604020202020204" pitchFamily="34" charset="0"/>
              <a:buChar char="•"/>
              <a:defRPr sz="1400">
                <a:solidFill>
                  <a:schemeClr val="tx1">
                    <a:lumMod val="75000"/>
                    <a:lumOff val="25000"/>
                  </a:schemeClr>
                </a:solidFill>
              </a:defRPr>
            </a:lvl4pPr>
            <a:lvl5pPr marL="2114550" indent="-285750">
              <a:buFont typeface="Arial" panose="020B0604020202020204" pitchFamily="34" charset="0"/>
              <a:buChar char="•"/>
              <a:defRPr sz="1400">
                <a:solidFill>
                  <a:schemeClr val="tx1">
                    <a:lumMod val="75000"/>
                    <a:lumOff val="25000"/>
                  </a:schemeClr>
                </a:solidFill>
              </a:defRPr>
            </a:lvl5pPr>
          </a:lstStyle>
          <a:p>
            <a:pPr lvl="0"/>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lvl="0"/>
            <a:endParaRPr lang="en-US" dirty="0"/>
          </a:p>
        </p:txBody>
      </p:sp>
      <p:sp>
        <p:nvSpPr>
          <p:cNvPr id="10" name="Text Placeholder 13">
            <a:extLst>
              <a:ext uri="{FF2B5EF4-FFF2-40B4-BE49-F238E27FC236}">
                <a16:creationId xmlns:a16="http://schemas.microsoft.com/office/drawing/2014/main" id="{EAB7EE11-0598-FD4E-BDDA-BB2161340DBE}"/>
              </a:ext>
            </a:extLst>
          </p:cNvPr>
          <p:cNvSpPr>
            <a:spLocks noGrp="1"/>
          </p:cNvSpPr>
          <p:nvPr>
            <p:ph type="body" sz="quarter" idx="12" hasCustomPrompt="1"/>
          </p:nvPr>
        </p:nvSpPr>
        <p:spPr>
          <a:xfrm>
            <a:off x="4492952" y="2946775"/>
            <a:ext cx="2802190" cy="2677656"/>
          </a:xfrm>
        </p:spPr>
        <p:txBody>
          <a:bodyPr>
            <a:no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400">
                <a:solidFill>
                  <a:schemeClr val="tx1">
                    <a:lumMod val="75000"/>
                    <a:lumOff val="25000"/>
                  </a:schemeClr>
                </a:solidFill>
              </a:defRPr>
            </a:lvl1pPr>
            <a:lvl2pPr marL="457200" indent="0">
              <a:buFont typeface="Arial" panose="020B0604020202020204" pitchFamily="34" charset="0"/>
              <a:buNone/>
              <a:defRPr sz="1400">
                <a:solidFill>
                  <a:schemeClr val="tx1">
                    <a:lumMod val="75000"/>
                    <a:lumOff val="25000"/>
                  </a:schemeClr>
                </a:solidFill>
              </a:defRPr>
            </a:lvl2pPr>
            <a:lvl3pPr marL="1200150" indent="-285750">
              <a:buFont typeface="Arial" panose="020B0604020202020204" pitchFamily="34" charset="0"/>
              <a:buChar char="•"/>
              <a:defRPr sz="1400">
                <a:solidFill>
                  <a:schemeClr val="tx1">
                    <a:lumMod val="75000"/>
                    <a:lumOff val="25000"/>
                  </a:schemeClr>
                </a:solidFill>
              </a:defRPr>
            </a:lvl3pPr>
            <a:lvl4pPr marL="1657350" indent="-285750">
              <a:buFont typeface="Arial" panose="020B0604020202020204" pitchFamily="34" charset="0"/>
              <a:buChar char="•"/>
              <a:defRPr sz="1400">
                <a:solidFill>
                  <a:schemeClr val="tx1">
                    <a:lumMod val="75000"/>
                    <a:lumOff val="25000"/>
                  </a:schemeClr>
                </a:solidFill>
              </a:defRPr>
            </a:lvl4pPr>
            <a:lvl5pPr marL="2114550" indent="-285750">
              <a:buFont typeface="Arial" panose="020B0604020202020204" pitchFamily="34" charset="0"/>
              <a:buChar char="•"/>
              <a:defRPr sz="1400">
                <a:solidFill>
                  <a:schemeClr val="tx1">
                    <a:lumMod val="75000"/>
                    <a:lumOff val="25000"/>
                  </a:schemeClr>
                </a:solidFill>
              </a:defRPr>
            </a:lvl5pPr>
          </a:lstStyle>
          <a:p>
            <a:pPr lvl="0"/>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lvl="0"/>
            <a:endParaRPr lang="en-US" dirty="0"/>
          </a:p>
        </p:txBody>
      </p:sp>
      <p:sp>
        <p:nvSpPr>
          <p:cNvPr id="11" name="Text Placeholder 13">
            <a:extLst>
              <a:ext uri="{FF2B5EF4-FFF2-40B4-BE49-F238E27FC236}">
                <a16:creationId xmlns:a16="http://schemas.microsoft.com/office/drawing/2014/main" id="{3EB0AEAA-05BD-B648-81B3-EF9D7F93E0D9}"/>
              </a:ext>
            </a:extLst>
          </p:cNvPr>
          <p:cNvSpPr>
            <a:spLocks noGrp="1"/>
          </p:cNvSpPr>
          <p:nvPr>
            <p:ph type="body" sz="quarter" idx="13" hasCustomPrompt="1"/>
          </p:nvPr>
        </p:nvSpPr>
        <p:spPr>
          <a:xfrm>
            <a:off x="8087921" y="2946775"/>
            <a:ext cx="2802190" cy="2677656"/>
          </a:xfrm>
        </p:spPr>
        <p:txBody>
          <a:bodyPr>
            <a:no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400">
                <a:solidFill>
                  <a:schemeClr val="tx1">
                    <a:lumMod val="75000"/>
                    <a:lumOff val="25000"/>
                  </a:schemeClr>
                </a:solidFill>
              </a:defRPr>
            </a:lvl1pPr>
            <a:lvl2pPr marL="457200" indent="0">
              <a:buFont typeface="Arial" panose="020B0604020202020204" pitchFamily="34" charset="0"/>
              <a:buNone/>
              <a:defRPr sz="1400">
                <a:solidFill>
                  <a:schemeClr val="tx1">
                    <a:lumMod val="75000"/>
                    <a:lumOff val="25000"/>
                  </a:schemeClr>
                </a:solidFill>
              </a:defRPr>
            </a:lvl2pPr>
            <a:lvl3pPr marL="1200150" indent="-285750">
              <a:buFont typeface="Arial" panose="020B0604020202020204" pitchFamily="34" charset="0"/>
              <a:buChar char="•"/>
              <a:defRPr sz="1400">
                <a:solidFill>
                  <a:schemeClr val="tx1">
                    <a:lumMod val="75000"/>
                    <a:lumOff val="25000"/>
                  </a:schemeClr>
                </a:solidFill>
              </a:defRPr>
            </a:lvl3pPr>
            <a:lvl4pPr marL="1657350" indent="-285750">
              <a:buFont typeface="Arial" panose="020B0604020202020204" pitchFamily="34" charset="0"/>
              <a:buChar char="•"/>
              <a:defRPr sz="1400">
                <a:solidFill>
                  <a:schemeClr val="tx1">
                    <a:lumMod val="75000"/>
                    <a:lumOff val="25000"/>
                  </a:schemeClr>
                </a:solidFill>
              </a:defRPr>
            </a:lvl4pPr>
            <a:lvl5pPr marL="2114550" indent="-285750">
              <a:buFont typeface="Arial" panose="020B0604020202020204" pitchFamily="34" charset="0"/>
              <a:buChar char="•"/>
              <a:defRPr sz="1400">
                <a:solidFill>
                  <a:schemeClr val="tx1">
                    <a:lumMod val="75000"/>
                    <a:lumOff val="25000"/>
                  </a:schemeClr>
                </a:solidFill>
              </a:defRPr>
            </a:lvl5pPr>
          </a:lstStyle>
          <a:p>
            <a:pPr lvl="0"/>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lvl="0"/>
            <a:endParaRPr lang="en-US" dirty="0"/>
          </a:p>
        </p:txBody>
      </p:sp>
    </p:spTree>
    <p:extLst>
      <p:ext uri="{BB962C8B-B14F-4D97-AF65-F5344CB8AC3E}">
        <p14:creationId xmlns:p14="http://schemas.microsoft.com/office/powerpoint/2010/main" val="22538034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3 bullet list 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25E3D0E-4BEB-4FB0-B673-B9FE60D85029}"/>
              </a:ext>
            </a:extLst>
          </p:cNvPr>
          <p:cNvSpPr/>
          <p:nvPr/>
        </p:nvSpPr>
        <p:spPr>
          <a:xfrm>
            <a:off x="0" y="0"/>
            <a:ext cx="393290" cy="2235200"/>
          </a:xfrm>
          <a:prstGeom prst="rect">
            <a:avLst/>
          </a:prstGeom>
          <a:solidFill>
            <a:srgbClr val="F048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a:extLst>
              <a:ext uri="{FF2B5EF4-FFF2-40B4-BE49-F238E27FC236}">
                <a16:creationId xmlns:a16="http://schemas.microsoft.com/office/drawing/2014/main" id="{DCDF2872-5998-4F32-AB8A-B11088EFF42D}"/>
              </a:ext>
            </a:extLst>
          </p:cNvPr>
          <p:cNvSpPr/>
          <p:nvPr/>
        </p:nvSpPr>
        <p:spPr>
          <a:xfrm>
            <a:off x="11159613" y="0"/>
            <a:ext cx="1032387" cy="1042219"/>
          </a:xfrm>
          <a:prstGeom prst="rect">
            <a:avLst/>
          </a:prstGeom>
          <a:solidFill>
            <a:srgbClr val="F048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Graphic 3">
            <a:extLst>
              <a:ext uri="{FF2B5EF4-FFF2-40B4-BE49-F238E27FC236}">
                <a16:creationId xmlns:a16="http://schemas.microsoft.com/office/drawing/2014/main" id="{50F3906C-663A-4B8E-8E4C-145E0A03BC2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32051" y="6215878"/>
            <a:ext cx="1571052" cy="537111"/>
          </a:xfrm>
          <a:prstGeom prst="rect">
            <a:avLst/>
          </a:prstGeom>
        </p:spPr>
      </p:pic>
      <p:sp>
        <p:nvSpPr>
          <p:cNvPr id="5" name="Title 1">
            <a:extLst>
              <a:ext uri="{FF2B5EF4-FFF2-40B4-BE49-F238E27FC236}">
                <a16:creationId xmlns:a16="http://schemas.microsoft.com/office/drawing/2014/main" id="{56F8B306-5C8B-1A47-A5E3-FA2AD31AA6D8}"/>
              </a:ext>
            </a:extLst>
          </p:cNvPr>
          <p:cNvSpPr>
            <a:spLocks noGrp="1"/>
          </p:cNvSpPr>
          <p:nvPr>
            <p:ph type="title" hasCustomPrompt="1"/>
          </p:nvPr>
        </p:nvSpPr>
        <p:spPr>
          <a:xfrm>
            <a:off x="973395" y="365125"/>
            <a:ext cx="9936776" cy="677094"/>
          </a:xfrm>
        </p:spPr>
        <p:txBody>
          <a:bodyPr/>
          <a:lstStyle>
            <a:lvl1pPr>
              <a:defRPr>
                <a:solidFill>
                  <a:srgbClr val="F0483E"/>
                </a:solidFill>
              </a:defRPr>
            </a:lvl1pPr>
          </a:lstStyle>
          <a:p>
            <a:r>
              <a:rPr lang="en-US" dirty="0"/>
              <a:t>Slide Title</a:t>
            </a:r>
          </a:p>
        </p:txBody>
      </p:sp>
      <p:sp>
        <p:nvSpPr>
          <p:cNvPr id="6" name="Text Placeholder 11">
            <a:extLst>
              <a:ext uri="{FF2B5EF4-FFF2-40B4-BE49-F238E27FC236}">
                <a16:creationId xmlns:a16="http://schemas.microsoft.com/office/drawing/2014/main" id="{7955E71C-27F3-D44A-B1DB-54A6E40C4E7A}"/>
              </a:ext>
            </a:extLst>
          </p:cNvPr>
          <p:cNvSpPr>
            <a:spLocks noGrp="1"/>
          </p:cNvSpPr>
          <p:nvPr>
            <p:ph type="body" sz="quarter" idx="10" hasCustomPrompt="1"/>
          </p:nvPr>
        </p:nvSpPr>
        <p:spPr>
          <a:xfrm>
            <a:off x="973395" y="1131888"/>
            <a:ext cx="9936775" cy="1103312"/>
          </a:xfrm>
        </p:spPr>
        <p:txBody>
          <a:bodyPr>
            <a:noAutofit/>
          </a:bodyPr>
          <a:lstStyle>
            <a:lvl1pPr>
              <a:defRPr sz="1800">
                <a:solidFill>
                  <a:schemeClr val="tx1">
                    <a:lumMod val="75000"/>
                    <a:lumOff val="25000"/>
                  </a:schemeClr>
                </a:solidFill>
                <a:latin typeface="+mn-lt"/>
              </a:defRPr>
            </a:lvl1pPr>
            <a:lvl2pPr>
              <a:defRPr sz="1800">
                <a:solidFill>
                  <a:schemeClr val="tx1">
                    <a:lumMod val="75000"/>
                    <a:lumOff val="25000"/>
                  </a:schemeClr>
                </a:solidFill>
                <a:latin typeface="+mn-lt"/>
              </a:defRPr>
            </a:lvl2pPr>
            <a:lvl3pPr>
              <a:defRPr sz="1800">
                <a:solidFill>
                  <a:schemeClr val="tx1">
                    <a:lumMod val="75000"/>
                    <a:lumOff val="25000"/>
                  </a:schemeClr>
                </a:solidFill>
                <a:latin typeface="+mn-lt"/>
              </a:defRPr>
            </a:lvl3pPr>
            <a:lvl4pPr>
              <a:defRPr sz="1800">
                <a:solidFill>
                  <a:schemeClr val="tx1">
                    <a:lumMod val="75000"/>
                    <a:lumOff val="25000"/>
                  </a:schemeClr>
                </a:solidFill>
                <a:latin typeface="+mn-lt"/>
              </a:defRPr>
            </a:lvl4pPr>
            <a:lvl5pPr>
              <a:defRPr sz="1800">
                <a:solidFill>
                  <a:schemeClr val="tx1">
                    <a:lumMod val="75000"/>
                    <a:lumOff val="25000"/>
                  </a:schemeClr>
                </a:solidFill>
                <a:latin typeface="+mn-lt"/>
              </a:defRPr>
            </a:lvl5pPr>
          </a:lstStyle>
          <a:p>
            <a:pPr lvl="0"/>
            <a:r>
              <a:rPr lang="en-US" dirty="0"/>
              <a:t>Body Text</a:t>
            </a:r>
          </a:p>
        </p:txBody>
      </p:sp>
      <p:sp>
        <p:nvSpPr>
          <p:cNvPr id="7" name="Text Placeholder 13">
            <a:extLst>
              <a:ext uri="{FF2B5EF4-FFF2-40B4-BE49-F238E27FC236}">
                <a16:creationId xmlns:a16="http://schemas.microsoft.com/office/drawing/2014/main" id="{EF77C0F8-C700-504D-A294-E818EC7B7371}"/>
              </a:ext>
            </a:extLst>
          </p:cNvPr>
          <p:cNvSpPr>
            <a:spLocks noGrp="1"/>
          </p:cNvSpPr>
          <p:nvPr>
            <p:ph type="body" sz="quarter" idx="11" hasCustomPrompt="1"/>
          </p:nvPr>
        </p:nvSpPr>
        <p:spPr>
          <a:xfrm>
            <a:off x="973138" y="2946775"/>
            <a:ext cx="2802190" cy="2677656"/>
          </a:xfrm>
        </p:spPr>
        <p:txBody>
          <a:bodyPr>
            <a:no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400">
                <a:solidFill>
                  <a:schemeClr val="tx1">
                    <a:lumMod val="75000"/>
                    <a:lumOff val="25000"/>
                  </a:schemeClr>
                </a:solidFill>
              </a:defRPr>
            </a:lvl1pPr>
            <a:lvl2pPr marL="457200" indent="0">
              <a:buFont typeface="Arial" panose="020B0604020202020204" pitchFamily="34" charset="0"/>
              <a:buNone/>
              <a:defRPr sz="1400">
                <a:solidFill>
                  <a:schemeClr val="tx1">
                    <a:lumMod val="75000"/>
                    <a:lumOff val="25000"/>
                  </a:schemeClr>
                </a:solidFill>
              </a:defRPr>
            </a:lvl2pPr>
            <a:lvl3pPr marL="1200150" indent="-285750">
              <a:buFont typeface="Arial" panose="020B0604020202020204" pitchFamily="34" charset="0"/>
              <a:buChar char="•"/>
              <a:defRPr sz="1400">
                <a:solidFill>
                  <a:schemeClr val="tx1">
                    <a:lumMod val="75000"/>
                    <a:lumOff val="25000"/>
                  </a:schemeClr>
                </a:solidFill>
              </a:defRPr>
            </a:lvl3pPr>
            <a:lvl4pPr marL="1657350" indent="-285750">
              <a:buFont typeface="Arial" panose="020B0604020202020204" pitchFamily="34" charset="0"/>
              <a:buChar char="•"/>
              <a:defRPr sz="1400">
                <a:solidFill>
                  <a:schemeClr val="tx1">
                    <a:lumMod val="75000"/>
                    <a:lumOff val="25000"/>
                  </a:schemeClr>
                </a:solidFill>
              </a:defRPr>
            </a:lvl4pPr>
            <a:lvl5pPr marL="2114550" indent="-285750">
              <a:buFont typeface="Arial" panose="020B0604020202020204" pitchFamily="34" charset="0"/>
              <a:buChar char="•"/>
              <a:defRPr sz="1400">
                <a:solidFill>
                  <a:schemeClr val="tx1">
                    <a:lumMod val="75000"/>
                    <a:lumOff val="25000"/>
                  </a:schemeClr>
                </a:solidFill>
              </a:defRPr>
            </a:lvl5pPr>
          </a:lstStyle>
          <a:p>
            <a:pPr lvl="0"/>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lvl="0"/>
            <a:endParaRPr lang="en-US" dirty="0"/>
          </a:p>
        </p:txBody>
      </p:sp>
      <p:sp>
        <p:nvSpPr>
          <p:cNvPr id="10" name="Text Placeholder 13">
            <a:extLst>
              <a:ext uri="{FF2B5EF4-FFF2-40B4-BE49-F238E27FC236}">
                <a16:creationId xmlns:a16="http://schemas.microsoft.com/office/drawing/2014/main" id="{E7F030B0-AD72-6044-8043-B6B4F530F1BB}"/>
              </a:ext>
            </a:extLst>
          </p:cNvPr>
          <p:cNvSpPr>
            <a:spLocks noGrp="1"/>
          </p:cNvSpPr>
          <p:nvPr>
            <p:ph type="body" sz="quarter" idx="12" hasCustomPrompt="1"/>
          </p:nvPr>
        </p:nvSpPr>
        <p:spPr>
          <a:xfrm>
            <a:off x="4492952" y="2946775"/>
            <a:ext cx="2802190" cy="2677656"/>
          </a:xfrm>
        </p:spPr>
        <p:txBody>
          <a:bodyPr>
            <a:no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400">
                <a:solidFill>
                  <a:schemeClr val="tx1">
                    <a:lumMod val="75000"/>
                    <a:lumOff val="25000"/>
                  </a:schemeClr>
                </a:solidFill>
              </a:defRPr>
            </a:lvl1pPr>
            <a:lvl2pPr marL="457200" indent="0">
              <a:buFont typeface="Arial" panose="020B0604020202020204" pitchFamily="34" charset="0"/>
              <a:buNone/>
              <a:defRPr sz="1400">
                <a:solidFill>
                  <a:schemeClr val="tx1">
                    <a:lumMod val="75000"/>
                    <a:lumOff val="25000"/>
                  </a:schemeClr>
                </a:solidFill>
              </a:defRPr>
            </a:lvl2pPr>
            <a:lvl3pPr marL="1200150" indent="-285750">
              <a:buFont typeface="Arial" panose="020B0604020202020204" pitchFamily="34" charset="0"/>
              <a:buChar char="•"/>
              <a:defRPr sz="1400">
                <a:solidFill>
                  <a:schemeClr val="tx1">
                    <a:lumMod val="75000"/>
                    <a:lumOff val="25000"/>
                  </a:schemeClr>
                </a:solidFill>
              </a:defRPr>
            </a:lvl3pPr>
            <a:lvl4pPr marL="1657350" indent="-285750">
              <a:buFont typeface="Arial" panose="020B0604020202020204" pitchFamily="34" charset="0"/>
              <a:buChar char="•"/>
              <a:defRPr sz="1400">
                <a:solidFill>
                  <a:schemeClr val="tx1">
                    <a:lumMod val="75000"/>
                    <a:lumOff val="25000"/>
                  </a:schemeClr>
                </a:solidFill>
              </a:defRPr>
            </a:lvl4pPr>
            <a:lvl5pPr marL="2114550" indent="-285750">
              <a:buFont typeface="Arial" panose="020B0604020202020204" pitchFamily="34" charset="0"/>
              <a:buChar char="•"/>
              <a:defRPr sz="1400">
                <a:solidFill>
                  <a:schemeClr val="tx1">
                    <a:lumMod val="75000"/>
                    <a:lumOff val="25000"/>
                  </a:schemeClr>
                </a:solidFill>
              </a:defRPr>
            </a:lvl5pPr>
          </a:lstStyle>
          <a:p>
            <a:pPr lvl="0"/>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lvl="0"/>
            <a:endParaRPr lang="en-US" dirty="0"/>
          </a:p>
        </p:txBody>
      </p:sp>
      <p:sp>
        <p:nvSpPr>
          <p:cNvPr id="11" name="Text Placeholder 13">
            <a:extLst>
              <a:ext uri="{FF2B5EF4-FFF2-40B4-BE49-F238E27FC236}">
                <a16:creationId xmlns:a16="http://schemas.microsoft.com/office/drawing/2014/main" id="{E0FCEB0E-131B-4648-BEFC-C6240B06B41E}"/>
              </a:ext>
            </a:extLst>
          </p:cNvPr>
          <p:cNvSpPr>
            <a:spLocks noGrp="1"/>
          </p:cNvSpPr>
          <p:nvPr>
            <p:ph type="body" sz="quarter" idx="13" hasCustomPrompt="1"/>
          </p:nvPr>
        </p:nvSpPr>
        <p:spPr>
          <a:xfrm>
            <a:off x="8087921" y="2946775"/>
            <a:ext cx="2802190" cy="2677656"/>
          </a:xfrm>
        </p:spPr>
        <p:txBody>
          <a:bodyPr>
            <a:no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400">
                <a:solidFill>
                  <a:schemeClr val="tx1">
                    <a:lumMod val="75000"/>
                    <a:lumOff val="25000"/>
                  </a:schemeClr>
                </a:solidFill>
              </a:defRPr>
            </a:lvl1pPr>
            <a:lvl2pPr marL="457200" indent="0">
              <a:buFont typeface="Arial" panose="020B0604020202020204" pitchFamily="34" charset="0"/>
              <a:buNone/>
              <a:defRPr sz="1400">
                <a:solidFill>
                  <a:schemeClr val="tx1">
                    <a:lumMod val="75000"/>
                    <a:lumOff val="25000"/>
                  </a:schemeClr>
                </a:solidFill>
              </a:defRPr>
            </a:lvl2pPr>
            <a:lvl3pPr marL="1200150" indent="-285750">
              <a:buFont typeface="Arial" panose="020B0604020202020204" pitchFamily="34" charset="0"/>
              <a:buChar char="•"/>
              <a:defRPr sz="1400">
                <a:solidFill>
                  <a:schemeClr val="tx1">
                    <a:lumMod val="75000"/>
                    <a:lumOff val="25000"/>
                  </a:schemeClr>
                </a:solidFill>
              </a:defRPr>
            </a:lvl3pPr>
            <a:lvl4pPr marL="1657350" indent="-285750">
              <a:buFont typeface="Arial" panose="020B0604020202020204" pitchFamily="34" charset="0"/>
              <a:buChar char="•"/>
              <a:defRPr sz="1400">
                <a:solidFill>
                  <a:schemeClr val="tx1">
                    <a:lumMod val="75000"/>
                    <a:lumOff val="25000"/>
                  </a:schemeClr>
                </a:solidFill>
              </a:defRPr>
            </a:lvl4pPr>
            <a:lvl5pPr marL="2114550" indent="-285750">
              <a:buFont typeface="Arial" panose="020B0604020202020204" pitchFamily="34" charset="0"/>
              <a:buChar char="•"/>
              <a:defRPr sz="1400">
                <a:solidFill>
                  <a:schemeClr val="tx1">
                    <a:lumMod val="75000"/>
                    <a:lumOff val="25000"/>
                  </a:schemeClr>
                </a:solidFill>
              </a:defRPr>
            </a:lvl5pPr>
          </a:lstStyle>
          <a:p>
            <a:pPr lvl="0"/>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lvl="0"/>
            <a:endParaRPr lang="en-US" dirty="0"/>
          </a:p>
        </p:txBody>
      </p:sp>
    </p:spTree>
    <p:extLst>
      <p:ext uri="{BB962C8B-B14F-4D97-AF65-F5344CB8AC3E}">
        <p14:creationId xmlns:p14="http://schemas.microsoft.com/office/powerpoint/2010/main" val="32043330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3 bullet list Yel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C52DC1EB-7AD7-4DDB-A433-1197197E87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32051" y="6215878"/>
            <a:ext cx="1571052" cy="537111"/>
          </a:xfrm>
          <a:prstGeom prst="rect">
            <a:avLst/>
          </a:prstGeom>
        </p:spPr>
      </p:pic>
      <p:sp>
        <p:nvSpPr>
          <p:cNvPr id="5" name="Rectangle 4">
            <a:extLst>
              <a:ext uri="{FF2B5EF4-FFF2-40B4-BE49-F238E27FC236}">
                <a16:creationId xmlns:a16="http://schemas.microsoft.com/office/drawing/2014/main" id="{0B778E13-1933-4C5B-89B7-E18B8250C8CF}"/>
              </a:ext>
            </a:extLst>
          </p:cNvPr>
          <p:cNvSpPr/>
          <p:nvPr/>
        </p:nvSpPr>
        <p:spPr>
          <a:xfrm>
            <a:off x="11159613" y="0"/>
            <a:ext cx="1032387" cy="1042219"/>
          </a:xfrm>
          <a:prstGeom prst="rect">
            <a:avLst/>
          </a:prstGeom>
          <a:solidFill>
            <a:srgbClr val="E58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a:extLst>
              <a:ext uri="{FF2B5EF4-FFF2-40B4-BE49-F238E27FC236}">
                <a16:creationId xmlns:a16="http://schemas.microsoft.com/office/drawing/2014/main" id="{ACF6D772-6015-4086-B53B-66826601DA96}"/>
              </a:ext>
            </a:extLst>
          </p:cNvPr>
          <p:cNvSpPr/>
          <p:nvPr/>
        </p:nvSpPr>
        <p:spPr>
          <a:xfrm>
            <a:off x="0" y="0"/>
            <a:ext cx="393290" cy="2235200"/>
          </a:xfrm>
          <a:prstGeom prst="rect">
            <a:avLst/>
          </a:prstGeom>
          <a:solidFill>
            <a:srgbClr val="E58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itle 1">
            <a:extLst>
              <a:ext uri="{FF2B5EF4-FFF2-40B4-BE49-F238E27FC236}">
                <a16:creationId xmlns:a16="http://schemas.microsoft.com/office/drawing/2014/main" id="{5936AE5E-239E-564D-B53F-BE9F2BBC3E69}"/>
              </a:ext>
            </a:extLst>
          </p:cNvPr>
          <p:cNvSpPr>
            <a:spLocks noGrp="1"/>
          </p:cNvSpPr>
          <p:nvPr>
            <p:ph type="title" hasCustomPrompt="1"/>
          </p:nvPr>
        </p:nvSpPr>
        <p:spPr>
          <a:xfrm>
            <a:off x="973395" y="365125"/>
            <a:ext cx="9936776" cy="677094"/>
          </a:xfrm>
        </p:spPr>
        <p:txBody>
          <a:bodyPr/>
          <a:lstStyle>
            <a:lvl1pPr>
              <a:defRPr>
                <a:solidFill>
                  <a:srgbClr val="E58E1A"/>
                </a:solidFill>
              </a:defRPr>
            </a:lvl1pPr>
          </a:lstStyle>
          <a:p>
            <a:r>
              <a:rPr lang="en-US" dirty="0"/>
              <a:t>Slide Title</a:t>
            </a:r>
          </a:p>
        </p:txBody>
      </p:sp>
      <p:sp>
        <p:nvSpPr>
          <p:cNvPr id="8" name="Text Placeholder 11">
            <a:extLst>
              <a:ext uri="{FF2B5EF4-FFF2-40B4-BE49-F238E27FC236}">
                <a16:creationId xmlns:a16="http://schemas.microsoft.com/office/drawing/2014/main" id="{360B95BA-BEE0-B547-8EA3-76F8BB52C53C}"/>
              </a:ext>
            </a:extLst>
          </p:cNvPr>
          <p:cNvSpPr>
            <a:spLocks noGrp="1"/>
          </p:cNvSpPr>
          <p:nvPr>
            <p:ph type="body" sz="quarter" idx="10" hasCustomPrompt="1"/>
          </p:nvPr>
        </p:nvSpPr>
        <p:spPr>
          <a:xfrm>
            <a:off x="973395" y="1131888"/>
            <a:ext cx="9936775" cy="1103312"/>
          </a:xfrm>
        </p:spPr>
        <p:txBody>
          <a:bodyPr>
            <a:noAutofit/>
          </a:bodyPr>
          <a:lstStyle>
            <a:lvl1pPr>
              <a:defRPr sz="1800">
                <a:solidFill>
                  <a:schemeClr val="tx1">
                    <a:lumMod val="75000"/>
                    <a:lumOff val="25000"/>
                  </a:schemeClr>
                </a:solidFill>
                <a:latin typeface="+mn-lt"/>
              </a:defRPr>
            </a:lvl1pPr>
            <a:lvl2pPr>
              <a:defRPr sz="1800">
                <a:solidFill>
                  <a:schemeClr val="tx1">
                    <a:lumMod val="75000"/>
                    <a:lumOff val="25000"/>
                  </a:schemeClr>
                </a:solidFill>
                <a:latin typeface="+mn-lt"/>
              </a:defRPr>
            </a:lvl2pPr>
            <a:lvl3pPr>
              <a:defRPr sz="1800">
                <a:solidFill>
                  <a:schemeClr val="tx1">
                    <a:lumMod val="75000"/>
                    <a:lumOff val="25000"/>
                  </a:schemeClr>
                </a:solidFill>
                <a:latin typeface="+mn-lt"/>
              </a:defRPr>
            </a:lvl3pPr>
            <a:lvl4pPr>
              <a:defRPr sz="1800">
                <a:solidFill>
                  <a:schemeClr val="tx1">
                    <a:lumMod val="75000"/>
                    <a:lumOff val="25000"/>
                  </a:schemeClr>
                </a:solidFill>
                <a:latin typeface="+mn-lt"/>
              </a:defRPr>
            </a:lvl4pPr>
            <a:lvl5pPr>
              <a:defRPr sz="1800">
                <a:solidFill>
                  <a:schemeClr val="tx1">
                    <a:lumMod val="75000"/>
                    <a:lumOff val="25000"/>
                  </a:schemeClr>
                </a:solidFill>
                <a:latin typeface="+mn-lt"/>
              </a:defRPr>
            </a:lvl5pPr>
          </a:lstStyle>
          <a:p>
            <a:pPr lvl="0"/>
            <a:r>
              <a:rPr lang="en-US" dirty="0"/>
              <a:t>Body Text</a:t>
            </a:r>
          </a:p>
        </p:txBody>
      </p:sp>
      <p:sp>
        <p:nvSpPr>
          <p:cNvPr id="9" name="Text Placeholder 13">
            <a:extLst>
              <a:ext uri="{FF2B5EF4-FFF2-40B4-BE49-F238E27FC236}">
                <a16:creationId xmlns:a16="http://schemas.microsoft.com/office/drawing/2014/main" id="{8905D359-619F-684A-BC46-1570D9B244B2}"/>
              </a:ext>
            </a:extLst>
          </p:cNvPr>
          <p:cNvSpPr>
            <a:spLocks noGrp="1"/>
          </p:cNvSpPr>
          <p:nvPr>
            <p:ph type="body" sz="quarter" idx="11" hasCustomPrompt="1"/>
          </p:nvPr>
        </p:nvSpPr>
        <p:spPr>
          <a:xfrm>
            <a:off x="973138" y="2946775"/>
            <a:ext cx="2802190" cy="2677656"/>
          </a:xfrm>
        </p:spPr>
        <p:txBody>
          <a:bodyPr>
            <a:no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400">
                <a:solidFill>
                  <a:schemeClr val="tx1">
                    <a:lumMod val="75000"/>
                    <a:lumOff val="25000"/>
                  </a:schemeClr>
                </a:solidFill>
              </a:defRPr>
            </a:lvl1pPr>
            <a:lvl2pPr marL="457200" indent="0">
              <a:buFont typeface="Arial" panose="020B0604020202020204" pitchFamily="34" charset="0"/>
              <a:buNone/>
              <a:defRPr sz="1400">
                <a:solidFill>
                  <a:schemeClr val="tx1">
                    <a:lumMod val="75000"/>
                    <a:lumOff val="25000"/>
                  </a:schemeClr>
                </a:solidFill>
              </a:defRPr>
            </a:lvl2pPr>
            <a:lvl3pPr marL="1200150" indent="-285750">
              <a:buFont typeface="Arial" panose="020B0604020202020204" pitchFamily="34" charset="0"/>
              <a:buChar char="•"/>
              <a:defRPr sz="1400">
                <a:solidFill>
                  <a:schemeClr val="tx1">
                    <a:lumMod val="75000"/>
                    <a:lumOff val="25000"/>
                  </a:schemeClr>
                </a:solidFill>
              </a:defRPr>
            </a:lvl3pPr>
            <a:lvl4pPr marL="1657350" indent="-285750">
              <a:buFont typeface="Arial" panose="020B0604020202020204" pitchFamily="34" charset="0"/>
              <a:buChar char="•"/>
              <a:defRPr sz="1400">
                <a:solidFill>
                  <a:schemeClr val="tx1">
                    <a:lumMod val="75000"/>
                    <a:lumOff val="25000"/>
                  </a:schemeClr>
                </a:solidFill>
              </a:defRPr>
            </a:lvl4pPr>
            <a:lvl5pPr marL="2114550" indent="-285750">
              <a:buFont typeface="Arial" panose="020B0604020202020204" pitchFamily="34" charset="0"/>
              <a:buChar char="•"/>
              <a:defRPr sz="1400">
                <a:solidFill>
                  <a:schemeClr val="tx1">
                    <a:lumMod val="75000"/>
                    <a:lumOff val="25000"/>
                  </a:schemeClr>
                </a:solidFill>
              </a:defRPr>
            </a:lvl5pPr>
          </a:lstStyle>
          <a:p>
            <a:pPr lvl="0"/>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lvl="0"/>
            <a:endParaRPr lang="en-US" dirty="0"/>
          </a:p>
        </p:txBody>
      </p:sp>
      <p:sp>
        <p:nvSpPr>
          <p:cNvPr id="10" name="Text Placeholder 13">
            <a:extLst>
              <a:ext uri="{FF2B5EF4-FFF2-40B4-BE49-F238E27FC236}">
                <a16:creationId xmlns:a16="http://schemas.microsoft.com/office/drawing/2014/main" id="{5E686AB0-0917-914A-A12B-768D480A638A}"/>
              </a:ext>
            </a:extLst>
          </p:cNvPr>
          <p:cNvSpPr>
            <a:spLocks noGrp="1"/>
          </p:cNvSpPr>
          <p:nvPr>
            <p:ph type="body" sz="quarter" idx="12" hasCustomPrompt="1"/>
          </p:nvPr>
        </p:nvSpPr>
        <p:spPr>
          <a:xfrm>
            <a:off x="4492952" y="2946775"/>
            <a:ext cx="2802190" cy="2677656"/>
          </a:xfrm>
        </p:spPr>
        <p:txBody>
          <a:bodyPr>
            <a:no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400">
                <a:solidFill>
                  <a:schemeClr val="tx1">
                    <a:lumMod val="75000"/>
                    <a:lumOff val="25000"/>
                  </a:schemeClr>
                </a:solidFill>
              </a:defRPr>
            </a:lvl1pPr>
            <a:lvl2pPr marL="457200" indent="0">
              <a:buFont typeface="Arial" panose="020B0604020202020204" pitchFamily="34" charset="0"/>
              <a:buNone/>
              <a:defRPr sz="1400">
                <a:solidFill>
                  <a:schemeClr val="tx1">
                    <a:lumMod val="75000"/>
                    <a:lumOff val="25000"/>
                  </a:schemeClr>
                </a:solidFill>
              </a:defRPr>
            </a:lvl2pPr>
            <a:lvl3pPr marL="1200150" indent="-285750">
              <a:buFont typeface="Arial" panose="020B0604020202020204" pitchFamily="34" charset="0"/>
              <a:buChar char="•"/>
              <a:defRPr sz="1400">
                <a:solidFill>
                  <a:schemeClr val="tx1">
                    <a:lumMod val="75000"/>
                    <a:lumOff val="25000"/>
                  </a:schemeClr>
                </a:solidFill>
              </a:defRPr>
            </a:lvl3pPr>
            <a:lvl4pPr marL="1657350" indent="-285750">
              <a:buFont typeface="Arial" panose="020B0604020202020204" pitchFamily="34" charset="0"/>
              <a:buChar char="•"/>
              <a:defRPr sz="1400">
                <a:solidFill>
                  <a:schemeClr val="tx1">
                    <a:lumMod val="75000"/>
                    <a:lumOff val="25000"/>
                  </a:schemeClr>
                </a:solidFill>
              </a:defRPr>
            </a:lvl4pPr>
            <a:lvl5pPr marL="2114550" indent="-285750">
              <a:buFont typeface="Arial" panose="020B0604020202020204" pitchFamily="34" charset="0"/>
              <a:buChar char="•"/>
              <a:defRPr sz="1400">
                <a:solidFill>
                  <a:schemeClr val="tx1">
                    <a:lumMod val="75000"/>
                    <a:lumOff val="25000"/>
                  </a:schemeClr>
                </a:solidFill>
              </a:defRPr>
            </a:lvl5pPr>
          </a:lstStyle>
          <a:p>
            <a:pPr lvl="0"/>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lvl="0"/>
            <a:endParaRPr lang="en-US" dirty="0"/>
          </a:p>
        </p:txBody>
      </p:sp>
      <p:sp>
        <p:nvSpPr>
          <p:cNvPr id="11" name="Text Placeholder 13">
            <a:extLst>
              <a:ext uri="{FF2B5EF4-FFF2-40B4-BE49-F238E27FC236}">
                <a16:creationId xmlns:a16="http://schemas.microsoft.com/office/drawing/2014/main" id="{8A783562-3755-E043-ABA2-DB9282BB342F}"/>
              </a:ext>
            </a:extLst>
          </p:cNvPr>
          <p:cNvSpPr>
            <a:spLocks noGrp="1"/>
          </p:cNvSpPr>
          <p:nvPr>
            <p:ph type="body" sz="quarter" idx="13" hasCustomPrompt="1"/>
          </p:nvPr>
        </p:nvSpPr>
        <p:spPr>
          <a:xfrm>
            <a:off x="8087921" y="2946775"/>
            <a:ext cx="2802190" cy="2677656"/>
          </a:xfrm>
        </p:spPr>
        <p:txBody>
          <a:bodyPr>
            <a:no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400">
                <a:solidFill>
                  <a:schemeClr val="tx1">
                    <a:lumMod val="75000"/>
                    <a:lumOff val="25000"/>
                  </a:schemeClr>
                </a:solidFill>
              </a:defRPr>
            </a:lvl1pPr>
            <a:lvl2pPr marL="457200" indent="0">
              <a:buFont typeface="Arial" panose="020B0604020202020204" pitchFamily="34" charset="0"/>
              <a:buNone/>
              <a:defRPr sz="1400">
                <a:solidFill>
                  <a:schemeClr val="tx1">
                    <a:lumMod val="75000"/>
                    <a:lumOff val="25000"/>
                  </a:schemeClr>
                </a:solidFill>
              </a:defRPr>
            </a:lvl2pPr>
            <a:lvl3pPr marL="1200150" indent="-285750">
              <a:buFont typeface="Arial" panose="020B0604020202020204" pitchFamily="34" charset="0"/>
              <a:buChar char="•"/>
              <a:defRPr sz="1400">
                <a:solidFill>
                  <a:schemeClr val="tx1">
                    <a:lumMod val="75000"/>
                    <a:lumOff val="25000"/>
                  </a:schemeClr>
                </a:solidFill>
              </a:defRPr>
            </a:lvl3pPr>
            <a:lvl4pPr marL="1657350" indent="-285750">
              <a:buFont typeface="Arial" panose="020B0604020202020204" pitchFamily="34" charset="0"/>
              <a:buChar char="•"/>
              <a:defRPr sz="1400">
                <a:solidFill>
                  <a:schemeClr val="tx1">
                    <a:lumMod val="75000"/>
                    <a:lumOff val="25000"/>
                  </a:schemeClr>
                </a:solidFill>
              </a:defRPr>
            </a:lvl4pPr>
            <a:lvl5pPr marL="2114550" indent="-285750">
              <a:buFont typeface="Arial" panose="020B0604020202020204" pitchFamily="34" charset="0"/>
              <a:buChar char="•"/>
              <a:defRPr sz="1400">
                <a:solidFill>
                  <a:schemeClr val="tx1">
                    <a:lumMod val="75000"/>
                    <a:lumOff val="25000"/>
                  </a:schemeClr>
                </a:solidFill>
              </a:defRPr>
            </a:lvl5pPr>
          </a:lstStyle>
          <a:p>
            <a:pPr lvl="0"/>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lvl="0"/>
            <a:endParaRPr lang="en-US" dirty="0"/>
          </a:p>
        </p:txBody>
      </p:sp>
    </p:spTree>
    <p:extLst>
      <p:ext uri="{BB962C8B-B14F-4D97-AF65-F5344CB8AC3E}">
        <p14:creationId xmlns:p14="http://schemas.microsoft.com/office/powerpoint/2010/main" val="39640221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3 bullet list Gre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A607A2-0E21-4D74-907E-915A082065D8}"/>
              </a:ext>
            </a:extLst>
          </p:cNvPr>
          <p:cNvSpPr/>
          <p:nvPr/>
        </p:nvSpPr>
        <p:spPr>
          <a:xfrm>
            <a:off x="0" y="0"/>
            <a:ext cx="393290" cy="2235200"/>
          </a:xfrm>
          <a:prstGeom prst="rect">
            <a:avLst/>
          </a:prstGeom>
          <a:solidFill>
            <a:srgbClr val="B0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a:extLst>
              <a:ext uri="{FF2B5EF4-FFF2-40B4-BE49-F238E27FC236}">
                <a16:creationId xmlns:a16="http://schemas.microsoft.com/office/drawing/2014/main" id="{B7500500-B026-4E3E-9D27-5CB0B191A6C9}"/>
              </a:ext>
            </a:extLst>
          </p:cNvPr>
          <p:cNvSpPr/>
          <p:nvPr/>
        </p:nvSpPr>
        <p:spPr>
          <a:xfrm>
            <a:off x="11159613" y="0"/>
            <a:ext cx="1032387" cy="1042219"/>
          </a:xfrm>
          <a:prstGeom prst="rect">
            <a:avLst/>
          </a:prstGeom>
          <a:solidFill>
            <a:srgbClr val="B0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Graphic 3">
            <a:extLst>
              <a:ext uri="{FF2B5EF4-FFF2-40B4-BE49-F238E27FC236}">
                <a16:creationId xmlns:a16="http://schemas.microsoft.com/office/drawing/2014/main" id="{C850BFF8-E5CC-4E32-8937-7C4FF3F6A0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32051" y="6215878"/>
            <a:ext cx="1571052" cy="537111"/>
          </a:xfrm>
          <a:prstGeom prst="rect">
            <a:avLst/>
          </a:prstGeom>
        </p:spPr>
      </p:pic>
      <p:sp>
        <p:nvSpPr>
          <p:cNvPr id="2" name="Title 1">
            <a:extLst>
              <a:ext uri="{FF2B5EF4-FFF2-40B4-BE49-F238E27FC236}">
                <a16:creationId xmlns:a16="http://schemas.microsoft.com/office/drawing/2014/main" id="{5A0CAAB1-33A0-434B-AAD4-D3122F92ADDE}"/>
              </a:ext>
            </a:extLst>
          </p:cNvPr>
          <p:cNvSpPr>
            <a:spLocks noGrp="1"/>
          </p:cNvSpPr>
          <p:nvPr>
            <p:ph type="title" hasCustomPrompt="1"/>
          </p:nvPr>
        </p:nvSpPr>
        <p:spPr>
          <a:xfrm>
            <a:off x="973395" y="365125"/>
            <a:ext cx="9936776" cy="677094"/>
          </a:xfrm>
        </p:spPr>
        <p:txBody>
          <a:bodyPr/>
          <a:lstStyle>
            <a:lvl1pPr>
              <a:defRPr>
                <a:solidFill>
                  <a:schemeClr val="bg1">
                    <a:lumMod val="50000"/>
                  </a:schemeClr>
                </a:solidFill>
              </a:defRPr>
            </a:lvl1pPr>
          </a:lstStyle>
          <a:p>
            <a:r>
              <a:rPr lang="en-US" dirty="0"/>
              <a:t>Slide Title</a:t>
            </a:r>
          </a:p>
        </p:txBody>
      </p:sp>
      <p:sp>
        <p:nvSpPr>
          <p:cNvPr id="12" name="Text Placeholder 11">
            <a:extLst>
              <a:ext uri="{FF2B5EF4-FFF2-40B4-BE49-F238E27FC236}">
                <a16:creationId xmlns:a16="http://schemas.microsoft.com/office/drawing/2014/main" id="{8395C05B-DCAD-CA44-91FA-3920BEAC6FA6}"/>
              </a:ext>
            </a:extLst>
          </p:cNvPr>
          <p:cNvSpPr>
            <a:spLocks noGrp="1"/>
          </p:cNvSpPr>
          <p:nvPr>
            <p:ph type="body" sz="quarter" idx="10" hasCustomPrompt="1"/>
          </p:nvPr>
        </p:nvSpPr>
        <p:spPr>
          <a:xfrm>
            <a:off x="973395" y="1131888"/>
            <a:ext cx="9936775" cy="1103312"/>
          </a:xfrm>
        </p:spPr>
        <p:txBody>
          <a:bodyPr>
            <a:noAutofit/>
          </a:bodyPr>
          <a:lstStyle>
            <a:lvl1pPr>
              <a:defRPr sz="1800">
                <a:solidFill>
                  <a:schemeClr val="tx1">
                    <a:lumMod val="75000"/>
                    <a:lumOff val="25000"/>
                  </a:schemeClr>
                </a:solidFill>
                <a:latin typeface="+mn-lt"/>
              </a:defRPr>
            </a:lvl1pPr>
            <a:lvl2pPr>
              <a:defRPr sz="1800">
                <a:solidFill>
                  <a:schemeClr val="tx1">
                    <a:lumMod val="75000"/>
                    <a:lumOff val="25000"/>
                  </a:schemeClr>
                </a:solidFill>
                <a:latin typeface="+mn-lt"/>
              </a:defRPr>
            </a:lvl2pPr>
            <a:lvl3pPr>
              <a:defRPr sz="1800">
                <a:solidFill>
                  <a:schemeClr val="tx1">
                    <a:lumMod val="75000"/>
                    <a:lumOff val="25000"/>
                  </a:schemeClr>
                </a:solidFill>
                <a:latin typeface="+mn-lt"/>
              </a:defRPr>
            </a:lvl3pPr>
            <a:lvl4pPr>
              <a:defRPr sz="1800">
                <a:solidFill>
                  <a:schemeClr val="tx1">
                    <a:lumMod val="75000"/>
                    <a:lumOff val="25000"/>
                  </a:schemeClr>
                </a:solidFill>
                <a:latin typeface="+mn-lt"/>
              </a:defRPr>
            </a:lvl4pPr>
            <a:lvl5pPr>
              <a:defRPr sz="1800">
                <a:solidFill>
                  <a:schemeClr val="tx1">
                    <a:lumMod val="75000"/>
                    <a:lumOff val="25000"/>
                  </a:schemeClr>
                </a:solidFill>
                <a:latin typeface="+mn-lt"/>
              </a:defRPr>
            </a:lvl5pPr>
          </a:lstStyle>
          <a:p>
            <a:pPr lvl="0"/>
            <a:r>
              <a:rPr lang="en-US" dirty="0"/>
              <a:t>Body Text</a:t>
            </a:r>
          </a:p>
        </p:txBody>
      </p:sp>
      <p:sp>
        <p:nvSpPr>
          <p:cNvPr id="14" name="Text Placeholder 13">
            <a:extLst>
              <a:ext uri="{FF2B5EF4-FFF2-40B4-BE49-F238E27FC236}">
                <a16:creationId xmlns:a16="http://schemas.microsoft.com/office/drawing/2014/main" id="{C4757634-4287-6948-BE1C-72E014A7E688}"/>
              </a:ext>
            </a:extLst>
          </p:cNvPr>
          <p:cNvSpPr>
            <a:spLocks noGrp="1"/>
          </p:cNvSpPr>
          <p:nvPr>
            <p:ph type="body" sz="quarter" idx="11" hasCustomPrompt="1"/>
          </p:nvPr>
        </p:nvSpPr>
        <p:spPr>
          <a:xfrm>
            <a:off x="973138" y="2946775"/>
            <a:ext cx="2802190" cy="2677656"/>
          </a:xfrm>
        </p:spPr>
        <p:txBody>
          <a:bodyPr>
            <a:no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400">
                <a:solidFill>
                  <a:schemeClr val="tx1">
                    <a:lumMod val="75000"/>
                    <a:lumOff val="25000"/>
                  </a:schemeClr>
                </a:solidFill>
              </a:defRPr>
            </a:lvl1pPr>
            <a:lvl2pPr marL="457200" indent="0">
              <a:buFont typeface="Arial" panose="020B0604020202020204" pitchFamily="34" charset="0"/>
              <a:buNone/>
              <a:defRPr sz="1400">
                <a:solidFill>
                  <a:schemeClr val="tx1">
                    <a:lumMod val="75000"/>
                    <a:lumOff val="25000"/>
                  </a:schemeClr>
                </a:solidFill>
              </a:defRPr>
            </a:lvl2pPr>
            <a:lvl3pPr marL="1200150" indent="-285750">
              <a:buFont typeface="Arial" panose="020B0604020202020204" pitchFamily="34" charset="0"/>
              <a:buChar char="•"/>
              <a:defRPr sz="1400">
                <a:solidFill>
                  <a:schemeClr val="tx1">
                    <a:lumMod val="75000"/>
                    <a:lumOff val="25000"/>
                  </a:schemeClr>
                </a:solidFill>
              </a:defRPr>
            </a:lvl3pPr>
            <a:lvl4pPr marL="1657350" indent="-285750">
              <a:buFont typeface="Arial" panose="020B0604020202020204" pitchFamily="34" charset="0"/>
              <a:buChar char="•"/>
              <a:defRPr sz="1400">
                <a:solidFill>
                  <a:schemeClr val="tx1">
                    <a:lumMod val="75000"/>
                    <a:lumOff val="25000"/>
                  </a:schemeClr>
                </a:solidFill>
              </a:defRPr>
            </a:lvl4pPr>
            <a:lvl5pPr marL="2114550" indent="-285750">
              <a:buFont typeface="Arial" panose="020B0604020202020204" pitchFamily="34" charset="0"/>
              <a:buChar char="•"/>
              <a:defRPr sz="1400">
                <a:solidFill>
                  <a:schemeClr val="tx1">
                    <a:lumMod val="75000"/>
                    <a:lumOff val="25000"/>
                  </a:schemeClr>
                </a:solidFill>
              </a:defRPr>
            </a:lvl5pPr>
          </a:lstStyle>
          <a:p>
            <a:pPr lvl="0"/>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lvl="0"/>
            <a:endParaRPr lang="en-US" dirty="0"/>
          </a:p>
        </p:txBody>
      </p:sp>
      <p:sp>
        <p:nvSpPr>
          <p:cNvPr id="15" name="Text Placeholder 13">
            <a:extLst>
              <a:ext uri="{FF2B5EF4-FFF2-40B4-BE49-F238E27FC236}">
                <a16:creationId xmlns:a16="http://schemas.microsoft.com/office/drawing/2014/main" id="{F3CC0940-8135-764A-9277-32CD6B6F0CBD}"/>
              </a:ext>
            </a:extLst>
          </p:cNvPr>
          <p:cNvSpPr>
            <a:spLocks noGrp="1"/>
          </p:cNvSpPr>
          <p:nvPr>
            <p:ph type="body" sz="quarter" idx="12" hasCustomPrompt="1"/>
          </p:nvPr>
        </p:nvSpPr>
        <p:spPr>
          <a:xfrm>
            <a:off x="4492952" y="2946775"/>
            <a:ext cx="2802190" cy="2677656"/>
          </a:xfrm>
        </p:spPr>
        <p:txBody>
          <a:bodyPr>
            <a:no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400">
                <a:solidFill>
                  <a:schemeClr val="tx1">
                    <a:lumMod val="75000"/>
                    <a:lumOff val="25000"/>
                  </a:schemeClr>
                </a:solidFill>
              </a:defRPr>
            </a:lvl1pPr>
            <a:lvl2pPr marL="457200" indent="0">
              <a:buFont typeface="Arial" panose="020B0604020202020204" pitchFamily="34" charset="0"/>
              <a:buNone/>
              <a:defRPr sz="1400">
                <a:solidFill>
                  <a:schemeClr val="tx1">
                    <a:lumMod val="75000"/>
                    <a:lumOff val="25000"/>
                  </a:schemeClr>
                </a:solidFill>
              </a:defRPr>
            </a:lvl2pPr>
            <a:lvl3pPr marL="1200150" indent="-285750">
              <a:buFont typeface="Arial" panose="020B0604020202020204" pitchFamily="34" charset="0"/>
              <a:buChar char="•"/>
              <a:defRPr sz="1400">
                <a:solidFill>
                  <a:schemeClr val="tx1">
                    <a:lumMod val="75000"/>
                    <a:lumOff val="25000"/>
                  </a:schemeClr>
                </a:solidFill>
              </a:defRPr>
            </a:lvl3pPr>
            <a:lvl4pPr marL="1657350" indent="-285750">
              <a:buFont typeface="Arial" panose="020B0604020202020204" pitchFamily="34" charset="0"/>
              <a:buChar char="•"/>
              <a:defRPr sz="1400">
                <a:solidFill>
                  <a:schemeClr val="tx1">
                    <a:lumMod val="75000"/>
                    <a:lumOff val="25000"/>
                  </a:schemeClr>
                </a:solidFill>
              </a:defRPr>
            </a:lvl4pPr>
            <a:lvl5pPr marL="2114550" indent="-285750">
              <a:buFont typeface="Arial" panose="020B0604020202020204" pitchFamily="34" charset="0"/>
              <a:buChar char="•"/>
              <a:defRPr sz="1400">
                <a:solidFill>
                  <a:schemeClr val="tx1">
                    <a:lumMod val="75000"/>
                    <a:lumOff val="25000"/>
                  </a:schemeClr>
                </a:solidFill>
              </a:defRPr>
            </a:lvl5pPr>
          </a:lstStyle>
          <a:p>
            <a:pPr lvl="0"/>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lvl="0"/>
            <a:endParaRPr lang="en-US" dirty="0"/>
          </a:p>
        </p:txBody>
      </p:sp>
      <p:sp>
        <p:nvSpPr>
          <p:cNvPr id="16" name="Text Placeholder 13">
            <a:extLst>
              <a:ext uri="{FF2B5EF4-FFF2-40B4-BE49-F238E27FC236}">
                <a16:creationId xmlns:a16="http://schemas.microsoft.com/office/drawing/2014/main" id="{F969F9E0-8F99-D845-9521-C94CF915E0EC}"/>
              </a:ext>
            </a:extLst>
          </p:cNvPr>
          <p:cNvSpPr>
            <a:spLocks noGrp="1"/>
          </p:cNvSpPr>
          <p:nvPr>
            <p:ph type="body" sz="quarter" idx="13" hasCustomPrompt="1"/>
          </p:nvPr>
        </p:nvSpPr>
        <p:spPr>
          <a:xfrm>
            <a:off x="8087921" y="2946775"/>
            <a:ext cx="2802190" cy="2677656"/>
          </a:xfrm>
        </p:spPr>
        <p:txBody>
          <a:bodyPr>
            <a:no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400">
                <a:solidFill>
                  <a:schemeClr val="tx1">
                    <a:lumMod val="75000"/>
                    <a:lumOff val="25000"/>
                  </a:schemeClr>
                </a:solidFill>
              </a:defRPr>
            </a:lvl1pPr>
            <a:lvl2pPr marL="457200" indent="0">
              <a:buFont typeface="Arial" panose="020B0604020202020204" pitchFamily="34" charset="0"/>
              <a:buNone/>
              <a:defRPr sz="1400">
                <a:solidFill>
                  <a:schemeClr val="tx1">
                    <a:lumMod val="75000"/>
                    <a:lumOff val="25000"/>
                  </a:schemeClr>
                </a:solidFill>
              </a:defRPr>
            </a:lvl2pPr>
            <a:lvl3pPr marL="1200150" indent="-285750">
              <a:buFont typeface="Arial" panose="020B0604020202020204" pitchFamily="34" charset="0"/>
              <a:buChar char="•"/>
              <a:defRPr sz="1400">
                <a:solidFill>
                  <a:schemeClr val="tx1">
                    <a:lumMod val="75000"/>
                    <a:lumOff val="25000"/>
                  </a:schemeClr>
                </a:solidFill>
              </a:defRPr>
            </a:lvl3pPr>
            <a:lvl4pPr marL="1657350" indent="-285750">
              <a:buFont typeface="Arial" panose="020B0604020202020204" pitchFamily="34" charset="0"/>
              <a:buChar char="•"/>
              <a:defRPr sz="1400">
                <a:solidFill>
                  <a:schemeClr val="tx1">
                    <a:lumMod val="75000"/>
                    <a:lumOff val="25000"/>
                  </a:schemeClr>
                </a:solidFill>
              </a:defRPr>
            </a:lvl4pPr>
            <a:lvl5pPr marL="2114550" indent="-285750">
              <a:buFont typeface="Arial" panose="020B0604020202020204" pitchFamily="34" charset="0"/>
              <a:buChar char="•"/>
              <a:defRPr sz="1400">
                <a:solidFill>
                  <a:schemeClr val="tx1">
                    <a:lumMod val="75000"/>
                    <a:lumOff val="25000"/>
                  </a:schemeClr>
                </a:solidFill>
              </a:defRPr>
            </a:lvl5pPr>
          </a:lstStyle>
          <a:p>
            <a:pPr lvl="0"/>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a:t>
            </a:r>
          </a:p>
          <a:p>
            <a:pPr lvl="0"/>
            <a:endParaRPr lang="en-US" dirty="0"/>
          </a:p>
        </p:txBody>
      </p:sp>
    </p:spTree>
    <p:extLst>
      <p:ext uri="{BB962C8B-B14F-4D97-AF65-F5344CB8AC3E}">
        <p14:creationId xmlns:p14="http://schemas.microsoft.com/office/powerpoint/2010/main" val="36084391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ull Photo No Title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1F987A45-9B82-6F4E-A718-F377152EDA2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332051" y="6215878"/>
            <a:ext cx="1571052" cy="537111"/>
          </a:xfrm>
          <a:prstGeom prst="rect">
            <a:avLst/>
          </a:prstGeom>
        </p:spPr>
      </p:pic>
      <p:sp>
        <p:nvSpPr>
          <p:cNvPr id="16" name="Picture Placeholder 2">
            <a:extLst>
              <a:ext uri="{FF2B5EF4-FFF2-40B4-BE49-F238E27FC236}">
                <a16:creationId xmlns:a16="http://schemas.microsoft.com/office/drawing/2014/main" id="{10687B02-20D5-BF4C-BFAB-2808F5939EB9}"/>
              </a:ext>
            </a:extLst>
          </p:cNvPr>
          <p:cNvSpPr>
            <a:spLocks noGrp="1"/>
          </p:cNvSpPr>
          <p:nvPr>
            <p:ph type="pic" sz="quarter" idx="11"/>
          </p:nvPr>
        </p:nvSpPr>
        <p:spPr>
          <a:xfrm>
            <a:off x="0" y="-1"/>
            <a:ext cx="12192000" cy="6079254"/>
          </a:xfrm>
        </p:spPr>
        <p:txBody>
          <a:bodyPr/>
          <a:lstStyle>
            <a:lvl1pPr algn="ctr">
              <a:defRPr/>
            </a:lvl1pPr>
          </a:lstStyle>
          <a:p>
            <a:r>
              <a:rPr lang="en-US"/>
              <a:t>Click icon to add picture</a:t>
            </a:r>
            <a:endParaRPr lang="en-US" dirty="0"/>
          </a:p>
        </p:txBody>
      </p:sp>
    </p:spTree>
    <p:extLst>
      <p:ext uri="{BB962C8B-B14F-4D97-AF65-F5344CB8AC3E}">
        <p14:creationId xmlns:p14="http://schemas.microsoft.com/office/powerpoint/2010/main" val="3992020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ull Photo No Title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D7D83A65-936D-1B4A-A4D9-C89F2F0EC4D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332051" y="6215878"/>
            <a:ext cx="1571052" cy="537111"/>
          </a:xfrm>
          <a:prstGeom prst="rect">
            <a:avLst/>
          </a:prstGeom>
        </p:spPr>
      </p:pic>
      <p:sp>
        <p:nvSpPr>
          <p:cNvPr id="15" name="Picture Placeholder 2">
            <a:extLst>
              <a:ext uri="{FF2B5EF4-FFF2-40B4-BE49-F238E27FC236}">
                <a16:creationId xmlns:a16="http://schemas.microsoft.com/office/drawing/2014/main" id="{9802E1D1-19A9-1B49-958C-DC052E466186}"/>
              </a:ext>
            </a:extLst>
          </p:cNvPr>
          <p:cNvSpPr>
            <a:spLocks noGrp="1"/>
          </p:cNvSpPr>
          <p:nvPr>
            <p:ph type="pic" sz="quarter" idx="11"/>
          </p:nvPr>
        </p:nvSpPr>
        <p:spPr>
          <a:xfrm>
            <a:off x="0" y="-1"/>
            <a:ext cx="12192000" cy="6079254"/>
          </a:xfrm>
        </p:spPr>
        <p:txBody>
          <a:bodyPr/>
          <a:lstStyle>
            <a:lvl1pPr algn="ctr">
              <a:defRPr/>
            </a:lvl1pPr>
          </a:lstStyle>
          <a:p>
            <a:r>
              <a:rPr lang="en-US"/>
              <a:t>Click icon to add picture</a:t>
            </a:r>
            <a:endParaRPr lang="en-US" dirty="0"/>
          </a:p>
        </p:txBody>
      </p:sp>
    </p:spTree>
    <p:extLst>
      <p:ext uri="{BB962C8B-B14F-4D97-AF65-F5344CB8AC3E}">
        <p14:creationId xmlns:p14="http://schemas.microsoft.com/office/powerpoint/2010/main" val="19962587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ull Photo No Title Purple">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9AE731EE-E49A-FF43-B8F6-C4136848DB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332051" y="6215878"/>
            <a:ext cx="1571052" cy="537111"/>
          </a:xfrm>
          <a:prstGeom prst="rect">
            <a:avLst/>
          </a:prstGeom>
        </p:spPr>
      </p:pic>
      <p:sp>
        <p:nvSpPr>
          <p:cNvPr id="10" name="Picture Placeholder 2">
            <a:extLst>
              <a:ext uri="{FF2B5EF4-FFF2-40B4-BE49-F238E27FC236}">
                <a16:creationId xmlns:a16="http://schemas.microsoft.com/office/drawing/2014/main" id="{EA65A79E-05E3-6B47-81CE-2177A427098F}"/>
              </a:ext>
            </a:extLst>
          </p:cNvPr>
          <p:cNvSpPr>
            <a:spLocks noGrp="1"/>
          </p:cNvSpPr>
          <p:nvPr>
            <p:ph type="pic" sz="quarter" idx="11"/>
          </p:nvPr>
        </p:nvSpPr>
        <p:spPr>
          <a:xfrm>
            <a:off x="0" y="-1"/>
            <a:ext cx="12192000" cy="6079254"/>
          </a:xfrm>
        </p:spPr>
        <p:txBody>
          <a:bodyPr/>
          <a:lstStyle>
            <a:lvl1pPr algn="ctr">
              <a:defRPr/>
            </a:lvl1pPr>
          </a:lstStyle>
          <a:p>
            <a:r>
              <a:rPr lang="en-US"/>
              <a:t>Click icon to add picture</a:t>
            </a:r>
            <a:endParaRPr lang="en-US" dirty="0"/>
          </a:p>
        </p:txBody>
      </p:sp>
    </p:spTree>
    <p:extLst>
      <p:ext uri="{BB962C8B-B14F-4D97-AF65-F5344CB8AC3E}">
        <p14:creationId xmlns:p14="http://schemas.microsoft.com/office/powerpoint/2010/main" val="36233493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ull Photo No Title Light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E6D3F985-9BA9-8C40-BB04-685DB730C83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332051" y="6215878"/>
            <a:ext cx="1571052" cy="537111"/>
          </a:xfrm>
          <a:prstGeom prst="rect">
            <a:avLst/>
          </a:prstGeom>
        </p:spPr>
      </p:pic>
      <p:sp>
        <p:nvSpPr>
          <p:cNvPr id="15" name="Picture Placeholder 2">
            <a:extLst>
              <a:ext uri="{FF2B5EF4-FFF2-40B4-BE49-F238E27FC236}">
                <a16:creationId xmlns:a16="http://schemas.microsoft.com/office/drawing/2014/main" id="{D415D7E2-6C45-1643-80D1-E6DBAE70547D}"/>
              </a:ext>
            </a:extLst>
          </p:cNvPr>
          <p:cNvSpPr>
            <a:spLocks noGrp="1"/>
          </p:cNvSpPr>
          <p:nvPr>
            <p:ph type="pic" sz="quarter" idx="11"/>
          </p:nvPr>
        </p:nvSpPr>
        <p:spPr>
          <a:xfrm>
            <a:off x="0" y="-1"/>
            <a:ext cx="12192000" cy="6079254"/>
          </a:xfrm>
        </p:spPr>
        <p:txBody>
          <a:bodyPr/>
          <a:lstStyle>
            <a:lvl1pPr algn="ctr">
              <a:defRPr/>
            </a:lvl1pPr>
          </a:lstStyle>
          <a:p>
            <a:r>
              <a:rPr lang="en-US"/>
              <a:t>Click icon to add picture</a:t>
            </a:r>
            <a:endParaRPr lang="en-US" dirty="0"/>
          </a:p>
        </p:txBody>
      </p:sp>
    </p:spTree>
    <p:extLst>
      <p:ext uri="{BB962C8B-B14F-4D97-AF65-F5344CB8AC3E}">
        <p14:creationId xmlns:p14="http://schemas.microsoft.com/office/powerpoint/2010/main" val="3428972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Big Number List Light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CFD48B8-23FE-4611-924D-0B825D7370BD}"/>
              </a:ext>
            </a:extLst>
          </p:cNvPr>
          <p:cNvSpPr>
            <a:spLocks noGrp="1"/>
          </p:cNvSpPr>
          <p:nvPr>
            <p:ph type="pic" sz="quarter" idx="10"/>
          </p:nvPr>
        </p:nvSpPr>
        <p:spPr>
          <a:xfrm>
            <a:off x="6991350" y="0"/>
            <a:ext cx="5200650" cy="6858000"/>
          </a:xfrm>
        </p:spPr>
        <p:txBody>
          <a:bodyPr/>
          <a:lstStyle/>
          <a:p>
            <a:r>
              <a:rPr lang="en-US"/>
              <a:t>Click icon to add picture</a:t>
            </a:r>
            <a:endParaRPr lang="en-CA"/>
          </a:p>
        </p:txBody>
      </p:sp>
      <p:sp>
        <p:nvSpPr>
          <p:cNvPr id="3" name="Rectangle 2">
            <a:extLst>
              <a:ext uri="{FF2B5EF4-FFF2-40B4-BE49-F238E27FC236}">
                <a16:creationId xmlns:a16="http://schemas.microsoft.com/office/drawing/2014/main" id="{3D7DF17E-8E86-4BDF-BE6E-6CE128736F8F}"/>
              </a:ext>
            </a:extLst>
          </p:cNvPr>
          <p:cNvSpPr/>
          <p:nvPr/>
        </p:nvSpPr>
        <p:spPr>
          <a:xfrm>
            <a:off x="0" y="0"/>
            <a:ext cx="393290" cy="2235200"/>
          </a:xfrm>
          <a:prstGeom prst="rect">
            <a:avLst/>
          </a:prstGeom>
          <a:solidFill>
            <a:srgbClr val="3A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3">
            <a:extLst>
              <a:ext uri="{FF2B5EF4-FFF2-40B4-BE49-F238E27FC236}">
                <a16:creationId xmlns:a16="http://schemas.microsoft.com/office/drawing/2014/main" id="{56510945-ECFA-44ED-B07C-F96193DCE586}"/>
              </a:ext>
            </a:extLst>
          </p:cNvPr>
          <p:cNvSpPr/>
          <p:nvPr/>
        </p:nvSpPr>
        <p:spPr>
          <a:xfrm>
            <a:off x="6174657" y="0"/>
            <a:ext cx="816078" cy="1238865"/>
          </a:xfrm>
          <a:prstGeom prst="rect">
            <a:avLst/>
          </a:prstGeom>
          <a:solidFill>
            <a:srgbClr val="3A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a:extLst>
              <a:ext uri="{FF2B5EF4-FFF2-40B4-BE49-F238E27FC236}">
                <a16:creationId xmlns:a16="http://schemas.microsoft.com/office/drawing/2014/main" id="{547D7A9C-3602-432B-91F5-07C4CAE3DC88}"/>
              </a:ext>
            </a:extLst>
          </p:cNvPr>
          <p:cNvSpPr/>
          <p:nvPr/>
        </p:nvSpPr>
        <p:spPr>
          <a:xfrm>
            <a:off x="6990735" y="5997677"/>
            <a:ext cx="2635046" cy="860323"/>
          </a:xfrm>
          <a:prstGeom prst="rect">
            <a:avLst/>
          </a:prstGeom>
          <a:solidFill>
            <a:srgbClr val="3A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itle 1">
            <a:extLst>
              <a:ext uri="{FF2B5EF4-FFF2-40B4-BE49-F238E27FC236}">
                <a16:creationId xmlns:a16="http://schemas.microsoft.com/office/drawing/2014/main" id="{1F37E8DA-FA59-244B-BA5A-1B5083B9C00D}"/>
              </a:ext>
            </a:extLst>
          </p:cNvPr>
          <p:cNvSpPr>
            <a:spLocks noGrp="1"/>
          </p:cNvSpPr>
          <p:nvPr>
            <p:ph type="title" hasCustomPrompt="1"/>
          </p:nvPr>
        </p:nvSpPr>
        <p:spPr>
          <a:xfrm>
            <a:off x="1302772" y="1111977"/>
            <a:ext cx="4384044" cy="563031"/>
          </a:xfrm>
        </p:spPr>
        <p:txBody>
          <a:bodyPr>
            <a:normAutofit/>
          </a:bodyPr>
          <a:lstStyle>
            <a:lvl1pPr>
              <a:defRPr sz="2800" b="1">
                <a:solidFill>
                  <a:srgbClr val="3A5DAB"/>
                </a:solidFill>
              </a:defRPr>
            </a:lvl1pPr>
          </a:lstStyle>
          <a:p>
            <a:r>
              <a:rPr lang="en-US" dirty="0"/>
              <a:t>Slide Title</a:t>
            </a:r>
          </a:p>
        </p:txBody>
      </p:sp>
      <p:sp>
        <p:nvSpPr>
          <p:cNvPr id="7" name="Text Placeholder 26">
            <a:extLst>
              <a:ext uri="{FF2B5EF4-FFF2-40B4-BE49-F238E27FC236}">
                <a16:creationId xmlns:a16="http://schemas.microsoft.com/office/drawing/2014/main" id="{364D2B64-9D53-8048-9973-FE5EB8A1348C}"/>
              </a:ext>
            </a:extLst>
          </p:cNvPr>
          <p:cNvSpPr>
            <a:spLocks noGrp="1"/>
          </p:cNvSpPr>
          <p:nvPr>
            <p:ph type="body" sz="quarter" idx="12" hasCustomPrompt="1"/>
          </p:nvPr>
        </p:nvSpPr>
        <p:spPr>
          <a:xfrm>
            <a:off x="1308315" y="3295026"/>
            <a:ext cx="701755" cy="432868"/>
          </a:xfrm>
        </p:spPr>
        <p:txBody>
          <a:bodyPr/>
          <a:lstStyle>
            <a:lvl1pPr>
              <a:defRPr b="1">
                <a:solidFill>
                  <a:srgbClr val="3A5DAB"/>
                </a:solidFill>
              </a:defRPr>
            </a:lvl1pPr>
          </a:lstStyle>
          <a:p>
            <a:pPr lvl="0"/>
            <a:r>
              <a:rPr lang="en-US" dirty="0"/>
              <a:t>01.</a:t>
            </a:r>
          </a:p>
        </p:txBody>
      </p:sp>
      <p:sp>
        <p:nvSpPr>
          <p:cNvPr id="8" name="Text Placeholder 26">
            <a:extLst>
              <a:ext uri="{FF2B5EF4-FFF2-40B4-BE49-F238E27FC236}">
                <a16:creationId xmlns:a16="http://schemas.microsoft.com/office/drawing/2014/main" id="{A679AA3E-3B49-7346-865E-744DFB25DF7A}"/>
              </a:ext>
            </a:extLst>
          </p:cNvPr>
          <p:cNvSpPr>
            <a:spLocks noGrp="1"/>
          </p:cNvSpPr>
          <p:nvPr>
            <p:ph type="body" sz="quarter" idx="13" hasCustomPrompt="1"/>
          </p:nvPr>
        </p:nvSpPr>
        <p:spPr>
          <a:xfrm>
            <a:off x="1298536" y="4647570"/>
            <a:ext cx="701755" cy="432868"/>
          </a:xfrm>
        </p:spPr>
        <p:txBody>
          <a:bodyPr/>
          <a:lstStyle>
            <a:lvl1pPr>
              <a:defRPr b="1">
                <a:solidFill>
                  <a:srgbClr val="3A5DAB"/>
                </a:solidFill>
              </a:defRPr>
            </a:lvl1pPr>
          </a:lstStyle>
          <a:p>
            <a:pPr lvl="0"/>
            <a:r>
              <a:rPr lang="en-US" dirty="0"/>
              <a:t>03.</a:t>
            </a:r>
          </a:p>
        </p:txBody>
      </p:sp>
      <p:sp>
        <p:nvSpPr>
          <p:cNvPr id="10" name="Text Placeholder 26">
            <a:extLst>
              <a:ext uri="{FF2B5EF4-FFF2-40B4-BE49-F238E27FC236}">
                <a16:creationId xmlns:a16="http://schemas.microsoft.com/office/drawing/2014/main" id="{7BF061A9-662F-B840-B2C1-B1C3598BF88E}"/>
              </a:ext>
            </a:extLst>
          </p:cNvPr>
          <p:cNvSpPr>
            <a:spLocks noGrp="1"/>
          </p:cNvSpPr>
          <p:nvPr>
            <p:ph type="body" sz="quarter" idx="14" hasCustomPrompt="1"/>
          </p:nvPr>
        </p:nvSpPr>
        <p:spPr>
          <a:xfrm>
            <a:off x="5429378" y="3266698"/>
            <a:ext cx="695175" cy="432868"/>
          </a:xfrm>
        </p:spPr>
        <p:txBody>
          <a:bodyPr/>
          <a:lstStyle>
            <a:lvl1pPr>
              <a:defRPr b="1">
                <a:solidFill>
                  <a:srgbClr val="3A5DAB"/>
                </a:solidFill>
              </a:defRPr>
            </a:lvl1pPr>
          </a:lstStyle>
          <a:p>
            <a:pPr lvl="0"/>
            <a:r>
              <a:rPr lang="en-US" dirty="0"/>
              <a:t>02.</a:t>
            </a:r>
          </a:p>
        </p:txBody>
      </p:sp>
      <p:sp>
        <p:nvSpPr>
          <p:cNvPr id="11" name="Text Placeholder 26">
            <a:extLst>
              <a:ext uri="{FF2B5EF4-FFF2-40B4-BE49-F238E27FC236}">
                <a16:creationId xmlns:a16="http://schemas.microsoft.com/office/drawing/2014/main" id="{FBB3127D-A5F3-6346-9CC4-886F6D55BBA2}"/>
              </a:ext>
            </a:extLst>
          </p:cNvPr>
          <p:cNvSpPr>
            <a:spLocks noGrp="1"/>
          </p:cNvSpPr>
          <p:nvPr>
            <p:ph type="body" sz="quarter" idx="15" hasCustomPrompt="1"/>
          </p:nvPr>
        </p:nvSpPr>
        <p:spPr>
          <a:xfrm>
            <a:off x="5429379" y="4647570"/>
            <a:ext cx="695174" cy="432868"/>
          </a:xfrm>
        </p:spPr>
        <p:txBody>
          <a:bodyPr/>
          <a:lstStyle>
            <a:lvl1pPr>
              <a:defRPr b="1">
                <a:solidFill>
                  <a:srgbClr val="3A5DAB"/>
                </a:solidFill>
              </a:defRPr>
            </a:lvl1pPr>
          </a:lstStyle>
          <a:p>
            <a:pPr lvl="0"/>
            <a:r>
              <a:rPr lang="en-US" dirty="0"/>
              <a:t>04.</a:t>
            </a:r>
          </a:p>
        </p:txBody>
      </p:sp>
      <p:sp>
        <p:nvSpPr>
          <p:cNvPr id="12" name="Text Placeholder 33">
            <a:extLst>
              <a:ext uri="{FF2B5EF4-FFF2-40B4-BE49-F238E27FC236}">
                <a16:creationId xmlns:a16="http://schemas.microsoft.com/office/drawing/2014/main" id="{B3C0F7F9-5BA0-124F-8D9B-F8812BA68776}"/>
              </a:ext>
            </a:extLst>
          </p:cNvPr>
          <p:cNvSpPr>
            <a:spLocks noGrp="1"/>
          </p:cNvSpPr>
          <p:nvPr>
            <p:ph type="body" sz="quarter" idx="16" hasCustomPrompt="1"/>
          </p:nvPr>
        </p:nvSpPr>
        <p:spPr>
          <a:xfrm>
            <a:off x="2079556" y="3295026"/>
            <a:ext cx="2916595" cy="314836"/>
          </a:xfrm>
        </p:spPr>
        <p:txBody>
          <a:bodyPr>
            <a:normAutofit/>
          </a:bodyPr>
          <a:lstStyle>
            <a:lvl1pPr>
              <a:defRPr sz="1600" b="1">
                <a:solidFill>
                  <a:schemeClr val="tx1">
                    <a:lumMod val="75000"/>
                    <a:lumOff val="25000"/>
                  </a:schemeClr>
                </a:solidFill>
              </a:defRPr>
            </a:lvl1pPr>
          </a:lstStyle>
          <a:p>
            <a:pPr lvl="0"/>
            <a:r>
              <a:rPr lang="en-US" dirty="0"/>
              <a:t>Subtitle</a:t>
            </a:r>
          </a:p>
        </p:txBody>
      </p:sp>
      <p:sp>
        <p:nvSpPr>
          <p:cNvPr id="13" name="Text Placeholder 33">
            <a:extLst>
              <a:ext uri="{FF2B5EF4-FFF2-40B4-BE49-F238E27FC236}">
                <a16:creationId xmlns:a16="http://schemas.microsoft.com/office/drawing/2014/main" id="{B9B96A78-18D4-B14E-8285-F48164E440D3}"/>
              </a:ext>
            </a:extLst>
          </p:cNvPr>
          <p:cNvSpPr>
            <a:spLocks noGrp="1"/>
          </p:cNvSpPr>
          <p:nvPr>
            <p:ph type="body" sz="quarter" idx="18" hasCustomPrompt="1"/>
          </p:nvPr>
        </p:nvSpPr>
        <p:spPr>
          <a:xfrm>
            <a:off x="6188161" y="3273112"/>
            <a:ext cx="2916595" cy="314836"/>
          </a:xfrm>
        </p:spPr>
        <p:txBody>
          <a:bodyPr>
            <a:normAutofit/>
          </a:bodyPr>
          <a:lstStyle>
            <a:lvl1pPr>
              <a:defRPr sz="1600" b="1">
                <a:solidFill>
                  <a:schemeClr val="tx1">
                    <a:lumMod val="75000"/>
                    <a:lumOff val="25000"/>
                  </a:schemeClr>
                </a:solidFill>
              </a:defRPr>
            </a:lvl1pPr>
          </a:lstStyle>
          <a:p>
            <a:pPr lvl="0"/>
            <a:r>
              <a:rPr lang="en-US" dirty="0"/>
              <a:t>Subtitle</a:t>
            </a:r>
          </a:p>
        </p:txBody>
      </p:sp>
      <p:sp>
        <p:nvSpPr>
          <p:cNvPr id="14" name="Text Placeholder 33">
            <a:extLst>
              <a:ext uri="{FF2B5EF4-FFF2-40B4-BE49-F238E27FC236}">
                <a16:creationId xmlns:a16="http://schemas.microsoft.com/office/drawing/2014/main" id="{48369B4A-2808-FB4F-B98F-DCA76B0A84C6}"/>
              </a:ext>
            </a:extLst>
          </p:cNvPr>
          <p:cNvSpPr>
            <a:spLocks noGrp="1"/>
          </p:cNvSpPr>
          <p:nvPr>
            <p:ph type="body" sz="quarter" idx="20" hasCustomPrompt="1"/>
          </p:nvPr>
        </p:nvSpPr>
        <p:spPr>
          <a:xfrm>
            <a:off x="2079556" y="4635311"/>
            <a:ext cx="2916595" cy="314836"/>
          </a:xfrm>
        </p:spPr>
        <p:txBody>
          <a:bodyPr>
            <a:normAutofit/>
          </a:bodyPr>
          <a:lstStyle>
            <a:lvl1pPr>
              <a:defRPr sz="1600" b="1">
                <a:solidFill>
                  <a:schemeClr val="tx1">
                    <a:lumMod val="75000"/>
                    <a:lumOff val="25000"/>
                  </a:schemeClr>
                </a:solidFill>
              </a:defRPr>
            </a:lvl1pPr>
          </a:lstStyle>
          <a:p>
            <a:pPr lvl="0"/>
            <a:r>
              <a:rPr lang="en-US" dirty="0"/>
              <a:t>Subtitle</a:t>
            </a:r>
          </a:p>
        </p:txBody>
      </p:sp>
      <p:sp>
        <p:nvSpPr>
          <p:cNvPr id="15" name="Text Placeholder 33">
            <a:extLst>
              <a:ext uri="{FF2B5EF4-FFF2-40B4-BE49-F238E27FC236}">
                <a16:creationId xmlns:a16="http://schemas.microsoft.com/office/drawing/2014/main" id="{AE4224E1-5045-7A4A-B67D-1340332838CB}"/>
              </a:ext>
            </a:extLst>
          </p:cNvPr>
          <p:cNvSpPr>
            <a:spLocks noGrp="1"/>
          </p:cNvSpPr>
          <p:nvPr>
            <p:ph type="body" sz="quarter" idx="22" hasCustomPrompt="1"/>
          </p:nvPr>
        </p:nvSpPr>
        <p:spPr>
          <a:xfrm>
            <a:off x="6188161" y="4638449"/>
            <a:ext cx="2916595" cy="314836"/>
          </a:xfrm>
        </p:spPr>
        <p:txBody>
          <a:bodyPr>
            <a:normAutofit/>
          </a:bodyPr>
          <a:lstStyle>
            <a:lvl1pPr>
              <a:defRPr sz="1600" b="1">
                <a:solidFill>
                  <a:schemeClr val="tx1">
                    <a:lumMod val="75000"/>
                    <a:lumOff val="25000"/>
                  </a:schemeClr>
                </a:solidFill>
              </a:defRPr>
            </a:lvl1pPr>
          </a:lstStyle>
          <a:p>
            <a:pPr lvl="0"/>
            <a:r>
              <a:rPr lang="en-US" dirty="0"/>
              <a:t>Subtitle</a:t>
            </a:r>
          </a:p>
        </p:txBody>
      </p:sp>
      <p:sp>
        <p:nvSpPr>
          <p:cNvPr id="16" name="Text Placeholder 43">
            <a:extLst>
              <a:ext uri="{FF2B5EF4-FFF2-40B4-BE49-F238E27FC236}">
                <a16:creationId xmlns:a16="http://schemas.microsoft.com/office/drawing/2014/main" id="{2062752B-E541-6D4A-BF8B-9C2C82E5FCD6}"/>
              </a:ext>
            </a:extLst>
          </p:cNvPr>
          <p:cNvSpPr>
            <a:spLocks noGrp="1"/>
          </p:cNvSpPr>
          <p:nvPr>
            <p:ph type="body" sz="quarter" idx="24" hasCustomPrompt="1"/>
          </p:nvPr>
        </p:nvSpPr>
        <p:spPr>
          <a:xfrm>
            <a:off x="2079556" y="3727603"/>
            <a:ext cx="2916525" cy="914400"/>
          </a:xfrm>
        </p:spPr>
        <p:txBody>
          <a:bodyPr>
            <a:normAutofit/>
          </a:bodyPr>
          <a:lstStyle>
            <a:lvl1pPr>
              <a:defRPr sz="1400">
                <a:solidFill>
                  <a:schemeClr val="tx1">
                    <a:lumMod val="75000"/>
                    <a:lumOff val="25000"/>
                  </a:schemeClr>
                </a:solidFill>
              </a:defRPr>
            </a:lvl1pPr>
            <a:lvl4pPr>
              <a:defRPr sz="1400"/>
            </a:lvl4pPr>
          </a:lstStyle>
          <a:p>
            <a:pPr lvl="0"/>
            <a:r>
              <a:rPr lang="en-US" dirty="0"/>
              <a:t>Body Text</a:t>
            </a:r>
          </a:p>
        </p:txBody>
      </p:sp>
      <p:sp>
        <p:nvSpPr>
          <p:cNvPr id="17" name="Text Placeholder 43">
            <a:extLst>
              <a:ext uri="{FF2B5EF4-FFF2-40B4-BE49-F238E27FC236}">
                <a16:creationId xmlns:a16="http://schemas.microsoft.com/office/drawing/2014/main" id="{2AC038DF-C674-5D45-92EF-BBA461EB9CB0}"/>
              </a:ext>
            </a:extLst>
          </p:cNvPr>
          <p:cNvSpPr>
            <a:spLocks noGrp="1"/>
          </p:cNvSpPr>
          <p:nvPr>
            <p:ph type="body" sz="quarter" idx="25" hasCustomPrompt="1"/>
          </p:nvPr>
        </p:nvSpPr>
        <p:spPr>
          <a:xfrm>
            <a:off x="6188161" y="3727603"/>
            <a:ext cx="2916525" cy="914400"/>
          </a:xfrm>
        </p:spPr>
        <p:txBody>
          <a:bodyPr>
            <a:normAutofit/>
          </a:bodyPr>
          <a:lstStyle>
            <a:lvl1pPr>
              <a:defRPr sz="1400">
                <a:solidFill>
                  <a:schemeClr val="tx1">
                    <a:lumMod val="75000"/>
                    <a:lumOff val="25000"/>
                  </a:schemeClr>
                </a:solidFill>
              </a:defRPr>
            </a:lvl1pPr>
            <a:lvl4pPr>
              <a:defRPr sz="1400"/>
            </a:lvl4pPr>
          </a:lstStyle>
          <a:p>
            <a:pPr lvl="0"/>
            <a:r>
              <a:rPr lang="en-US" dirty="0"/>
              <a:t>Body Text</a:t>
            </a:r>
          </a:p>
        </p:txBody>
      </p:sp>
      <p:sp>
        <p:nvSpPr>
          <p:cNvPr id="18" name="Text Placeholder 43">
            <a:extLst>
              <a:ext uri="{FF2B5EF4-FFF2-40B4-BE49-F238E27FC236}">
                <a16:creationId xmlns:a16="http://schemas.microsoft.com/office/drawing/2014/main" id="{65F8F1BF-3359-4E43-B9D4-F7826CED2D48}"/>
              </a:ext>
            </a:extLst>
          </p:cNvPr>
          <p:cNvSpPr>
            <a:spLocks noGrp="1"/>
          </p:cNvSpPr>
          <p:nvPr>
            <p:ph type="body" sz="quarter" idx="26" hasCustomPrompt="1"/>
          </p:nvPr>
        </p:nvSpPr>
        <p:spPr>
          <a:xfrm>
            <a:off x="2079556" y="5055362"/>
            <a:ext cx="2916525" cy="914400"/>
          </a:xfrm>
        </p:spPr>
        <p:txBody>
          <a:bodyPr>
            <a:normAutofit/>
          </a:bodyPr>
          <a:lstStyle>
            <a:lvl1pPr>
              <a:defRPr sz="1400">
                <a:solidFill>
                  <a:schemeClr val="tx1">
                    <a:lumMod val="75000"/>
                    <a:lumOff val="25000"/>
                  </a:schemeClr>
                </a:solidFill>
              </a:defRPr>
            </a:lvl1pPr>
            <a:lvl4pPr>
              <a:defRPr sz="1400"/>
            </a:lvl4pPr>
          </a:lstStyle>
          <a:p>
            <a:pPr lvl="0"/>
            <a:r>
              <a:rPr lang="en-US" dirty="0"/>
              <a:t>Body Text</a:t>
            </a:r>
          </a:p>
        </p:txBody>
      </p:sp>
      <p:sp>
        <p:nvSpPr>
          <p:cNvPr id="19" name="Text Placeholder 43">
            <a:extLst>
              <a:ext uri="{FF2B5EF4-FFF2-40B4-BE49-F238E27FC236}">
                <a16:creationId xmlns:a16="http://schemas.microsoft.com/office/drawing/2014/main" id="{437CA190-9E32-4349-9182-3187293028D3}"/>
              </a:ext>
            </a:extLst>
          </p:cNvPr>
          <p:cNvSpPr>
            <a:spLocks noGrp="1"/>
          </p:cNvSpPr>
          <p:nvPr>
            <p:ph type="body" sz="quarter" idx="27" hasCustomPrompt="1"/>
          </p:nvPr>
        </p:nvSpPr>
        <p:spPr>
          <a:xfrm>
            <a:off x="6188161" y="5055362"/>
            <a:ext cx="2916525" cy="914400"/>
          </a:xfrm>
        </p:spPr>
        <p:txBody>
          <a:bodyPr>
            <a:normAutofit/>
          </a:bodyPr>
          <a:lstStyle>
            <a:lvl1pPr>
              <a:defRPr sz="1400">
                <a:solidFill>
                  <a:schemeClr val="tx1">
                    <a:lumMod val="75000"/>
                    <a:lumOff val="25000"/>
                  </a:schemeClr>
                </a:solidFill>
              </a:defRPr>
            </a:lvl1pPr>
            <a:lvl4pPr>
              <a:defRPr sz="1400"/>
            </a:lvl4pPr>
          </a:lstStyle>
          <a:p>
            <a:pPr lvl="0"/>
            <a:r>
              <a:rPr lang="en-US" dirty="0"/>
              <a:t>Body Text</a:t>
            </a:r>
          </a:p>
        </p:txBody>
      </p:sp>
      <p:sp>
        <p:nvSpPr>
          <p:cNvPr id="20" name="Text Placeholder 49">
            <a:extLst>
              <a:ext uri="{FF2B5EF4-FFF2-40B4-BE49-F238E27FC236}">
                <a16:creationId xmlns:a16="http://schemas.microsoft.com/office/drawing/2014/main" id="{A18C213F-0721-2446-8828-EC4E7187E392}"/>
              </a:ext>
            </a:extLst>
          </p:cNvPr>
          <p:cNvSpPr>
            <a:spLocks noGrp="1"/>
          </p:cNvSpPr>
          <p:nvPr>
            <p:ph type="body" sz="quarter" idx="28" hasCustomPrompt="1"/>
          </p:nvPr>
        </p:nvSpPr>
        <p:spPr>
          <a:xfrm>
            <a:off x="1308100" y="1674813"/>
            <a:ext cx="4378716" cy="1283741"/>
          </a:xfrm>
        </p:spPr>
        <p:txBody>
          <a:bodyPr>
            <a:normAutofit/>
          </a:bodyPr>
          <a:lstStyle>
            <a:lvl1pPr>
              <a:defRPr sz="2000" b="0">
                <a:solidFill>
                  <a:schemeClr val="tx1">
                    <a:lumMod val="75000"/>
                    <a:lumOff val="25000"/>
                  </a:schemeClr>
                </a:solidFill>
              </a:defRPr>
            </a:lvl1pPr>
            <a:lvl2pPr>
              <a:defRPr sz="2000" b="1"/>
            </a:lvl2pPr>
          </a:lstStyle>
          <a:p>
            <a:pPr lvl="0"/>
            <a:r>
              <a:rPr lang="en-US" dirty="0"/>
              <a:t>Text</a:t>
            </a:r>
          </a:p>
        </p:txBody>
      </p:sp>
    </p:spTree>
    <p:extLst>
      <p:ext uri="{BB962C8B-B14F-4D97-AF65-F5344CB8AC3E}">
        <p14:creationId xmlns:p14="http://schemas.microsoft.com/office/powerpoint/2010/main" val="19300364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ull Photo No Title 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6493D01-8A8D-5F40-90D3-0A4D0418FEA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332051" y="6215878"/>
            <a:ext cx="1571052" cy="537111"/>
          </a:xfrm>
          <a:prstGeom prst="rect">
            <a:avLst/>
          </a:prstGeom>
        </p:spPr>
      </p:pic>
      <p:sp>
        <p:nvSpPr>
          <p:cNvPr id="15" name="Picture Placeholder 2">
            <a:extLst>
              <a:ext uri="{FF2B5EF4-FFF2-40B4-BE49-F238E27FC236}">
                <a16:creationId xmlns:a16="http://schemas.microsoft.com/office/drawing/2014/main" id="{2F515B41-C205-7844-A8BF-D5584E31474C}"/>
              </a:ext>
            </a:extLst>
          </p:cNvPr>
          <p:cNvSpPr>
            <a:spLocks noGrp="1"/>
          </p:cNvSpPr>
          <p:nvPr>
            <p:ph type="pic" sz="quarter" idx="11"/>
          </p:nvPr>
        </p:nvSpPr>
        <p:spPr>
          <a:xfrm>
            <a:off x="0" y="-1"/>
            <a:ext cx="12192000" cy="6079254"/>
          </a:xfrm>
        </p:spPr>
        <p:txBody>
          <a:bodyPr/>
          <a:lstStyle>
            <a:lvl1pPr algn="ctr">
              <a:defRPr/>
            </a:lvl1pPr>
          </a:lstStyle>
          <a:p>
            <a:r>
              <a:rPr lang="en-US"/>
              <a:t>Click icon to add picture</a:t>
            </a:r>
            <a:endParaRPr lang="en-US" dirty="0"/>
          </a:p>
        </p:txBody>
      </p:sp>
    </p:spTree>
    <p:extLst>
      <p:ext uri="{BB962C8B-B14F-4D97-AF65-F5344CB8AC3E}">
        <p14:creationId xmlns:p14="http://schemas.microsoft.com/office/powerpoint/2010/main" val="5677123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ull Photo No Title Yel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B9071FC-3176-6D48-B9A8-26C5663BDF5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332051" y="6215878"/>
            <a:ext cx="1571052" cy="537111"/>
          </a:xfrm>
          <a:prstGeom prst="rect">
            <a:avLst/>
          </a:prstGeom>
        </p:spPr>
      </p:pic>
      <p:sp>
        <p:nvSpPr>
          <p:cNvPr id="15" name="Picture Placeholder 2">
            <a:extLst>
              <a:ext uri="{FF2B5EF4-FFF2-40B4-BE49-F238E27FC236}">
                <a16:creationId xmlns:a16="http://schemas.microsoft.com/office/drawing/2014/main" id="{EBE7D722-7241-D24D-9803-EB26128CBAFA}"/>
              </a:ext>
            </a:extLst>
          </p:cNvPr>
          <p:cNvSpPr>
            <a:spLocks noGrp="1"/>
          </p:cNvSpPr>
          <p:nvPr>
            <p:ph type="pic" sz="quarter" idx="11"/>
          </p:nvPr>
        </p:nvSpPr>
        <p:spPr>
          <a:xfrm>
            <a:off x="0" y="-1"/>
            <a:ext cx="12192000" cy="6079254"/>
          </a:xfrm>
        </p:spPr>
        <p:txBody>
          <a:bodyPr/>
          <a:lstStyle>
            <a:lvl1pPr algn="ctr">
              <a:defRPr/>
            </a:lvl1pPr>
          </a:lstStyle>
          <a:p>
            <a:r>
              <a:rPr lang="en-US"/>
              <a:t>Click icon to add picture</a:t>
            </a:r>
            <a:endParaRPr lang="en-US" dirty="0"/>
          </a:p>
        </p:txBody>
      </p:sp>
    </p:spTree>
    <p:extLst>
      <p:ext uri="{BB962C8B-B14F-4D97-AF65-F5344CB8AC3E}">
        <p14:creationId xmlns:p14="http://schemas.microsoft.com/office/powerpoint/2010/main" val="21668392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ull Photo No Title Gre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D5ECC3FF-3FE6-1241-865C-4F9C954D7D9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332051" y="6215878"/>
            <a:ext cx="1571052" cy="537111"/>
          </a:xfrm>
          <a:prstGeom prst="rect">
            <a:avLst/>
          </a:prstGeom>
        </p:spPr>
      </p:pic>
      <p:sp>
        <p:nvSpPr>
          <p:cNvPr id="17" name="Picture Placeholder 2">
            <a:extLst>
              <a:ext uri="{FF2B5EF4-FFF2-40B4-BE49-F238E27FC236}">
                <a16:creationId xmlns:a16="http://schemas.microsoft.com/office/drawing/2014/main" id="{C87B308B-0717-7F48-8762-8DDA973207A7}"/>
              </a:ext>
            </a:extLst>
          </p:cNvPr>
          <p:cNvSpPr>
            <a:spLocks noGrp="1"/>
          </p:cNvSpPr>
          <p:nvPr>
            <p:ph type="pic" sz="quarter" idx="11"/>
          </p:nvPr>
        </p:nvSpPr>
        <p:spPr>
          <a:xfrm>
            <a:off x="0" y="-1"/>
            <a:ext cx="12192000" cy="6079254"/>
          </a:xfrm>
        </p:spPr>
        <p:txBody>
          <a:bodyPr/>
          <a:lstStyle>
            <a:lvl1pPr algn="ctr">
              <a:defRPr/>
            </a:lvl1pPr>
          </a:lstStyle>
          <a:p>
            <a:r>
              <a:rPr lang="en-US"/>
              <a:t>Click icon to add picture</a:t>
            </a:r>
            <a:endParaRPr lang="en-US" dirty="0"/>
          </a:p>
        </p:txBody>
      </p:sp>
    </p:spTree>
    <p:extLst>
      <p:ext uri="{BB962C8B-B14F-4D97-AF65-F5344CB8AC3E}">
        <p14:creationId xmlns:p14="http://schemas.microsoft.com/office/powerpoint/2010/main" val="6416332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Big Number List 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CFD48B8-23FE-4611-924D-0B825D7370BD}"/>
              </a:ext>
            </a:extLst>
          </p:cNvPr>
          <p:cNvSpPr>
            <a:spLocks noGrp="1"/>
          </p:cNvSpPr>
          <p:nvPr>
            <p:ph type="pic" sz="quarter" idx="10"/>
          </p:nvPr>
        </p:nvSpPr>
        <p:spPr>
          <a:xfrm>
            <a:off x="6991350" y="0"/>
            <a:ext cx="5200650" cy="6858000"/>
          </a:xfrm>
        </p:spPr>
        <p:txBody>
          <a:bodyPr/>
          <a:lstStyle/>
          <a:p>
            <a:r>
              <a:rPr lang="en-US"/>
              <a:t>Click icon to add picture</a:t>
            </a:r>
            <a:endParaRPr lang="en-CA"/>
          </a:p>
        </p:txBody>
      </p:sp>
      <p:sp>
        <p:nvSpPr>
          <p:cNvPr id="3" name="Rectangle 2">
            <a:extLst>
              <a:ext uri="{FF2B5EF4-FFF2-40B4-BE49-F238E27FC236}">
                <a16:creationId xmlns:a16="http://schemas.microsoft.com/office/drawing/2014/main" id="{3D7DF17E-8E86-4BDF-BE6E-6CE128736F8F}"/>
              </a:ext>
            </a:extLst>
          </p:cNvPr>
          <p:cNvSpPr/>
          <p:nvPr/>
        </p:nvSpPr>
        <p:spPr>
          <a:xfrm>
            <a:off x="0" y="0"/>
            <a:ext cx="393290" cy="2235200"/>
          </a:xfrm>
          <a:prstGeom prst="rect">
            <a:avLst/>
          </a:prstGeom>
          <a:solidFill>
            <a:srgbClr val="F048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3">
            <a:extLst>
              <a:ext uri="{FF2B5EF4-FFF2-40B4-BE49-F238E27FC236}">
                <a16:creationId xmlns:a16="http://schemas.microsoft.com/office/drawing/2014/main" id="{56510945-ECFA-44ED-B07C-F96193DCE586}"/>
              </a:ext>
            </a:extLst>
          </p:cNvPr>
          <p:cNvSpPr/>
          <p:nvPr/>
        </p:nvSpPr>
        <p:spPr>
          <a:xfrm>
            <a:off x="6174657" y="0"/>
            <a:ext cx="816078" cy="1238865"/>
          </a:xfrm>
          <a:prstGeom prst="rect">
            <a:avLst/>
          </a:prstGeom>
          <a:solidFill>
            <a:srgbClr val="F048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a:extLst>
              <a:ext uri="{FF2B5EF4-FFF2-40B4-BE49-F238E27FC236}">
                <a16:creationId xmlns:a16="http://schemas.microsoft.com/office/drawing/2014/main" id="{547D7A9C-3602-432B-91F5-07C4CAE3DC88}"/>
              </a:ext>
            </a:extLst>
          </p:cNvPr>
          <p:cNvSpPr/>
          <p:nvPr/>
        </p:nvSpPr>
        <p:spPr>
          <a:xfrm>
            <a:off x="6990735" y="5997677"/>
            <a:ext cx="2635046" cy="860323"/>
          </a:xfrm>
          <a:prstGeom prst="rect">
            <a:avLst/>
          </a:prstGeom>
          <a:solidFill>
            <a:srgbClr val="F048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itle 1">
            <a:extLst>
              <a:ext uri="{FF2B5EF4-FFF2-40B4-BE49-F238E27FC236}">
                <a16:creationId xmlns:a16="http://schemas.microsoft.com/office/drawing/2014/main" id="{563CEC8E-D49E-D944-9891-E853BFDC3055}"/>
              </a:ext>
            </a:extLst>
          </p:cNvPr>
          <p:cNvSpPr>
            <a:spLocks noGrp="1"/>
          </p:cNvSpPr>
          <p:nvPr>
            <p:ph type="title" hasCustomPrompt="1"/>
          </p:nvPr>
        </p:nvSpPr>
        <p:spPr>
          <a:xfrm>
            <a:off x="1302772" y="1111977"/>
            <a:ext cx="4384044" cy="563031"/>
          </a:xfrm>
        </p:spPr>
        <p:txBody>
          <a:bodyPr>
            <a:normAutofit/>
          </a:bodyPr>
          <a:lstStyle>
            <a:lvl1pPr>
              <a:defRPr sz="2800" b="1">
                <a:solidFill>
                  <a:srgbClr val="F0483E"/>
                </a:solidFill>
              </a:defRPr>
            </a:lvl1pPr>
          </a:lstStyle>
          <a:p>
            <a:r>
              <a:rPr lang="en-US" dirty="0"/>
              <a:t>Slide Title</a:t>
            </a:r>
          </a:p>
        </p:txBody>
      </p:sp>
      <p:sp>
        <p:nvSpPr>
          <p:cNvPr id="7" name="Text Placeholder 26">
            <a:extLst>
              <a:ext uri="{FF2B5EF4-FFF2-40B4-BE49-F238E27FC236}">
                <a16:creationId xmlns:a16="http://schemas.microsoft.com/office/drawing/2014/main" id="{6B7BF5FA-3A0B-F446-AC65-6C21AD8D987F}"/>
              </a:ext>
            </a:extLst>
          </p:cNvPr>
          <p:cNvSpPr>
            <a:spLocks noGrp="1"/>
          </p:cNvSpPr>
          <p:nvPr>
            <p:ph type="body" sz="quarter" idx="12" hasCustomPrompt="1"/>
          </p:nvPr>
        </p:nvSpPr>
        <p:spPr>
          <a:xfrm>
            <a:off x="1308315" y="3295026"/>
            <a:ext cx="701755" cy="432868"/>
          </a:xfrm>
        </p:spPr>
        <p:txBody>
          <a:bodyPr/>
          <a:lstStyle>
            <a:lvl1pPr>
              <a:defRPr b="1">
                <a:solidFill>
                  <a:srgbClr val="F0483E"/>
                </a:solidFill>
              </a:defRPr>
            </a:lvl1pPr>
          </a:lstStyle>
          <a:p>
            <a:pPr lvl="0"/>
            <a:r>
              <a:rPr lang="en-US" dirty="0"/>
              <a:t>01.</a:t>
            </a:r>
          </a:p>
        </p:txBody>
      </p:sp>
      <p:sp>
        <p:nvSpPr>
          <p:cNvPr id="8" name="Text Placeholder 26">
            <a:extLst>
              <a:ext uri="{FF2B5EF4-FFF2-40B4-BE49-F238E27FC236}">
                <a16:creationId xmlns:a16="http://schemas.microsoft.com/office/drawing/2014/main" id="{D4B5636F-C9C9-3742-B190-163D751F8D15}"/>
              </a:ext>
            </a:extLst>
          </p:cNvPr>
          <p:cNvSpPr>
            <a:spLocks noGrp="1"/>
          </p:cNvSpPr>
          <p:nvPr>
            <p:ph type="body" sz="quarter" idx="13" hasCustomPrompt="1"/>
          </p:nvPr>
        </p:nvSpPr>
        <p:spPr>
          <a:xfrm>
            <a:off x="1298536" y="4647570"/>
            <a:ext cx="701755" cy="432868"/>
          </a:xfrm>
        </p:spPr>
        <p:txBody>
          <a:bodyPr/>
          <a:lstStyle>
            <a:lvl1pPr>
              <a:defRPr b="1">
                <a:solidFill>
                  <a:srgbClr val="F0483E"/>
                </a:solidFill>
              </a:defRPr>
            </a:lvl1pPr>
          </a:lstStyle>
          <a:p>
            <a:pPr lvl="0"/>
            <a:r>
              <a:rPr lang="en-US" dirty="0"/>
              <a:t>03.</a:t>
            </a:r>
          </a:p>
        </p:txBody>
      </p:sp>
      <p:sp>
        <p:nvSpPr>
          <p:cNvPr id="10" name="Text Placeholder 26">
            <a:extLst>
              <a:ext uri="{FF2B5EF4-FFF2-40B4-BE49-F238E27FC236}">
                <a16:creationId xmlns:a16="http://schemas.microsoft.com/office/drawing/2014/main" id="{8A01C66A-2A0A-4648-A89F-A94F5969C131}"/>
              </a:ext>
            </a:extLst>
          </p:cNvPr>
          <p:cNvSpPr>
            <a:spLocks noGrp="1"/>
          </p:cNvSpPr>
          <p:nvPr>
            <p:ph type="body" sz="quarter" idx="14" hasCustomPrompt="1"/>
          </p:nvPr>
        </p:nvSpPr>
        <p:spPr>
          <a:xfrm>
            <a:off x="5429378" y="3266698"/>
            <a:ext cx="695175" cy="432868"/>
          </a:xfrm>
        </p:spPr>
        <p:txBody>
          <a:bodyPr/>
          <a:lstStyle>
            <a:lvl1pPr>
              <a:defRPr b="1">
                <a:solidFill>
                  <a:srgbClr val="F0483E"/>
                </a:solidFill>
              </a:defRPr>
            </a:lvl1pPr>
          </a:lstStyle>
          <a:p>
            <a:pPr lvl="0"/>
            <a:r>
              <a:rPr lang="en-US" dirty="0"/>
              <a:t>02.</a:t>
            </a:r>
          </a:p>
        </p:txBody>
      </p:sp>
      <p:sp>
        <p:nvSpPr>
          <p:cNvPr id="11" name="Text Placeholder 26">
            <a:extLst>
              <a:ext uri="{FF2B5EF4-FFF2-40B4-BE49-F238E27FC236}">
                <a16:creationId xmlns:a16="http://schemas.microsoft.com/office/drawing/2014/main" id="{8A4E5368-1A03-A246-A5D5-6A2FC9BEDCFF}"/>
              </a:ext>
            </a:extLst>
          </p:cNvPr>
          <p:cNvSpPr>
            <a:spLocks noGrp="1"/>
          </p:cNvSpPr>
          <p:nvPr>
            <p:ph type="body" sz="quarter" idx="15" hasCustomPrompt="1"/>
          </p:nvPr>
        </p:nvSpPr>
        <p:spPr>
          <a:xfrm>
            <a:off x="5429379" y="4647570"/>
            <a:ext cx="695174" cy="432868"/>
          </a:xfrm>
        </p:spPr>
        <p:txBody>
          <a:bodyPr/>
          <a:lstStyle>
            <a:lvl1pPr>
              <a:defRPr b="1">
                <a:solidFill>
                  <a:srgbClr val="F0483E"/>
                </a:solidFill>
              </a:defRPr>
            </a:lvl1pPr>
          </a:lstStyle>
          <a:p>
            <a:pPr lvl="0"/>
            <a:r>
              <a:rPr lang="en-US" dirty="0"/>
              <a:t>04.</a:t>
            </a:r>
          </a:p>
        </p:txBody>
      </p:sp>
      <p:sp>
        <p:nvSpPr>
          <p:cNvPr id="12" name="Text Placeholder 33">
            <a:extLst>
              <a:ext uri="{FF2B5EF4-FFF2-40B4-BE49-F238E27FC236}">
                <a16:creationId xmlns:a16="http://schemas.microsoft.com/office/drawing/2014/main" id="{EEF8BAA5-DCCC-744A-BE52-C0727569EDBC}"/>
              </a:ext>
            </a:extLst>
          </p:cNvPr>
          <p:cNvSpPr>
            <a:spLocks noGrp="1"/>
          </p:cNvSpPr>
          <p:nvPr>
            <p:ph type="body" sz="quarter" idx="16" hasCustomPrompt="1"/>
          </p:nvPr>
        </p:nvSpPr>
        <p:spPr>
          <a:xfrm>
            <a:off x="2079556" y="3295026"/>
            <a:ext cx="2916595" cy="314836"/>
          </a:xfrm>
        </p:spPr>
        <p:txBody>
          <a:bodyPr>
            <a:normAutofit/>
          </a:bodyPr>
          <a:lstStyle>
            <a:lvl1pPr>
              <a:defRPr sz="1600" b="1">
                <a:solidFill>
                  <a:schemeClr val="tx1">
                    <a:lumMod val="75000"/>
                    <a:lumOff val="25000"/>
                  </a:schemeClr>
                </a:solidFill>
              </a:defRPr>
            </a:lvl1pPr>
          </a:lstStyle>
          <a:p>
            <a:pPr lvl="0"/>
            <a:r>
              <a:rPr lang="en-US" dirty="0"/>
              <a:t>Subtitle</a:t>
            </a:r>
          </a:p>
        </p:txBody>
      </p:sp>
      <p:sp>
        <p:nvSpPr>
          <p:cNvPr id="13" name="Text Placeholder 33">
            <a:extLst>
              <a:ext uri="{FF2B5EF4-FFF2-40B4-BE49-F238E27FC236}">
                <a16:creationId xmlns:a16="http://schemas.microsoft.com/office/drawing/2014/main" id="{D3D5D45A-5CF4-6E43-93DF-8ADA7A363484}"/>
              </a:ext>
            </a:extLst>
          </p:cNvPr>
          <p:cNvSpPr>
            <a:spLocks noGrp="1"/>
          </p:cNvSpPr>
          <p:nvPr>
            <p:ph type="body" sz="quarter" idx="18" hasCustomPrompt="1"/>
          </p:nvPr>
        </p:nvSpPr>
        <p:spPr>
          <a:xfrm>
            <a:off x="6188161" y="3273112"/>
            <a:ext cx="2916595" cy="314836"/>
          </a:xfrm>
        </p:spPr>
        <p:txBody>
          <a:bodyPr>
            <a:normAutofit/>
          </a:bodyPr>
          <a:lstStyle>
            <a:lvl1pPr>
              <a:defRPr sz="1600" b="1">
                <a:solidFill>
                  <a:schemeClr val="tx1">
                    <a:lumMod val="75000"/>
                    <a:lumOff val="25000"/>
                  </a:schemeClr>
                </a:solidFill>
              </a:defRPr>
            </a:lvl1pPr>
          </a:lstStyle>
          <a:p>
            <a:pPr lvl="0"/>
            <a:r>
              <a:rPr lang="en-US" dirty="0"/>
              <a:t>Subtitle</a:t>
            </a:r>
          </a:p>
        </p:txBody>
      </p:sp>
      <p:sp>
        <p:nvSpPr>
          <p:cNvPr id="14" name="Text Placeholder 33">
            <a:extLst>
              <a:ext uri="{FF2B5EF4-FFF2-40B4-BE49-F238E27FC236}">
                <a16:creationId xmlns:a16="http://schemas.microsoft.com/office/drawing/2014/main" id="{7D37C129-2511-5440-BBCF-0DB5C569F95C}"/>
              </a:ext>
            </a:extLst>
          </p:cNvPr>
          <p:cNvSpPr>
            <a:spLocks noGrp="1"/>
          </p:cNvSpPr>
          <p:nvPr>
            <p:ph type="body" sz="quarter" idx="20" hasCustomPrompt="1"/>
          </p:nvPr>
        </p:nvSpPr>
        <p:spPr>
          <a:xfrm>
            <a:off x="2079556" y="4635311"/>
            <a:ext cx="2916595" cy="314836"/>
          </a:xfrm>
        </p:spPr>
        <p:txBody>
          <a:bodyPr>
            <a:normAutofit/>
          </a:bodyPr>
          <a:lstStyle>
            <a:lvl1pPr>
              <a:defRPr sz="1600" b="1">
                <a:solidFill>
                  <a:schemeClr val="tx1">
                    <a:lumMod val="75000"/>
                    <a:lumOff val="25000"/>
                  </a:schemeClr>
                </a:solidFill>
              </a:defRPr>
            </a:lvl1pPr>
          </a:lstStyle>
          <a:p>
            <a:pPr lvl="0"/>
            <a:r>
              <a:rPr lang="en-US" dirty="0"/>
              <a:t>Subtitle</a:t>
            </a:r>
          </a:p>
        </p:txBody>
      </p:sp>
      <p:sp>
        <p:nvSpPr>
          <p:cNvPr id="15" name="Text Placeholder 33">
            <a:extLst>
              <a:ext uri="{FF2B5EF4-FFF2-40B4-BE49-F238E27FC236}">
                <a16:creationId xmlns:a16="http://schemas.microsoft.com/office/drawing/2014/main" id="{0A19CD9A-6965-214B-94B5-6FCB71D52B04}"/>
              </a:ext>
            </a:extLst>
          </p:cNvPr>
          <p:cNvSpPr>
            <a:spLocks noGrp="1"/>
          </p:cNvSpPr>
          <p:nvPr>
            <p:ph type="body" sz="quarter" idx="22" hasCustomPrompt="1"/>
          </p:nvPr>
        </p:nvSpPr>
        <p:spPr>
          <a:xfrm>
            <a:off x="6188161" y="4638449"/>
            <a:ext cx="2916595" cy="314836"/>
          </a:xfrm>
        </p:spPr>
        <p:txBody>
          <a:bodyPr>
            <a:normAutofit/>
          </a:bodyPr>
          <a:lstStyle>
            <a:lvl1pPr>
              <a:defRPr sz="1600" b="1">
                <a:solidFill>
                  <a:schemeClr val="tx1">
                    <a:lumMod val="75000"/>
                    <a:lumOff val="25000"/>
                  </a:schemeClr>
                </a:solidFill>
              </a:defRPr>
            </a:lvl1pPr>
          </a:lstStyle>
          <a:p>
            <a:pPr lvl="0"/>
            <a:r>
              <a:rPr lang="en-US" dirty="0"/>
              <a:t>Subtitle</a:t>
            </a:r>
          </a:p>
        </p:txBody>
      </p:sp>
      <p:sp>
        <p:nvSpPr>
          <p:cNvPr id="16" name="Text Placeholder 43">
            <a:extLst>
              <a:ext uri="{FF2B5EF4-FFF2-40B4-BE49-F238E27FC236}">
                <a16:creationId xmlns:a16="http://schemas.microsoft.com/office/drawing/2014/main" id="{F574A2A6-0DE3-D44C-95F4-04015C741929}"/>
              </a:ext>
            </a:extLst>
          </p:cNvPr>
          <p:cNvSpPr>
            <a:spLocks noGrp="1"/>
          </p:cNvSpPr>
          <p:nvPr>
            <p:ph type="body" sz="quarter" idx="24" hasCustomPrompt="1"/>
          </p:nvPr>
        </p:nvSpPr>
        <p:spPr>
          <a:xfrm>
            <a:off x="2079556" y="3727603"/>
            <a:ext cx="2916525" cy="914400"/>
          </a:xfrm>
        </p:spPr>
        <p:txBody>
          <a:bodyPr>
            <a:normAutofit/>
          </a:bodyPr>
          <a:lstStyle>
            <a:lvl1pPr>
              <a:defRPr sz="1400">
                <a:solidFill>
                  <a:schemeClr val="tx1">
                    <a:lumMod val="75000"/>
                    <a:lumOff val="25000"/>
                  </a:schemeClr>
                </a:solidFill>
              </a:defRPr>
            </a:lvl1pPr>
            <a:lvl4pPr>
              <a:defRPr sz="1400"/>
            </a:lvl4pPr>
          </a:lstStyle>
          <a:p>
            <a:pPr lvl="0"/>
            <a:r>
              <a:rPr lang="en-US" dirty="0"/>
              <a:t>Body Text</a:t>
            </a:r>
          </a:p>
        </p:txBody>
      </p:sp>
      <p:sp>
        <p:nvSpPr>
          <p:cNvPr id="17" name="Text Placeholder 43">
            <a:extLst>
              <a:ext uri="{FF2B5EF4-FFF2-40B4-BE49-F238E27FC236}">
                <a16:creationId xmlns:a16="http://schemas.microsoft.com/office/drawing/2014/main" id="{F597E25A-9068-3F44-8C11-EB95D48B4AF9}"/>
              </a:ext>
            </a:extLst>
          </p:cNvPr>
          <p:cNvSpPr>
            <a:spLocks noGrp="1"/>
          </p:cNvSpPr>
          <p:nvPr>
            <p:ph type="body" sz="quarter" idx="25" hasCustomPrompt="1"/>
          </p:nvPr>
        </p:nvSpPr>
        <p:spPr>
          <a:xfrm>
            <a:off x="6188161" y="3727603"/>
            <a:ext cx="2916525" cy="914400"/>
          </a:xfrm>
        </p:spPr>
        <p:txBody>
          <a:bodyPr>
            <a:normAutofit/>
          </a:bodyPr>
          <a:lstStyle>
            <a:lvl1pPr>
              <a:defRPr sz="1400">
                <a:solidFill>
                  <a:schemeClr val="tx1">
                    <a:lumMod val="75000"/>
                    <a:lumOff val="25000"/>
                  </a:schemeClr>
                </a:solidFill>
              </a:defRPr>
            </a:lvl1pPr>
            <a:lvl4pPr>
              <a:defRPr sz="1400"/>
            </a:lvl4pPr>
          </a:lstStyle>
          <a:p>
            <a:pPr lvl="0"/>
            <a:r>
              <a:rPr lang="en-US" dirty="0"/>
              <a:t>Body Text</a:t>
            </a:r>
          </a:p>
        </p:txBody>
      </p:sp>
      <p:sp>
        <p:nvSpPr>
          <p:cNvPr id="18" name="Text Placeholder 43">
            <a:extLst>
              <a:ext uri="{FF2B5EF4-FFF2-40B4-BE49-F238E27FC236}">
                <a16:creationId xmlns:a16="http://schemas.microsoft.com/office/drawing/2014/main" id="{1C88562D-0FE5-5A4B-80CA-A71617DB8432}"/>
              </a:ext>
            </a:extLst>
          </p:cNvPr>
          <p:cNvSpPr>
            <a:spLocks noGrp="1"/>
          </p:cNvSpPr>
          <p:nvPr>
            <p:ph type="body" sz="quarter" idx="26" hasCustomPrompt="1"/>
          </p:nvPr>
        </p:nvSpPr>
        <p:spPr>
          <a:xfrm>
            <a:off x="2079556" y="5055362"/>
            <a:ext cx="2916525" cy="914400"/>
          </a:xfrm>
        </p:spPr>
        <p:txBody>
          <a:bodyPr>
            <a:normAutofit/>
          </a:bodyPr>
          <a:lstStyle>
            <a:lvl1pPr>
              <a:defRPr sz="1400">
                <a:solidFill>
                  <a:schemeClr val="tx1">
                    <a:lumMod val="75000"/>
                    <a:lumOff val="25000"/>
                  </a:schemeClr>
                </a:solidFill>
              </a:defRPr>
            </a:lvl1pPr>
            <a:lvl4pPr>
              <a:defRPr sz="1400"/>
            </a:lvl4pPr>
          </a:lstStyle>
          <a:p>
            <a:pPr lvl="0"/>
            <a:r>
              <a:rPr lang="en-US" dirty="0"/>
              <a:t>Body Text</a:t>
            </a:r>
          </a:p>
        </p:txBody>
      </p:sp>
      <p:sp>
        <p:nvSpPr>
          <p:cNvPr id="19" name="Text Placeholder 43">
            <a:extLst>
              <a:ext uri="{FF2B5EF4-FFF2-40B4-BE49-F238E27FC236}">
                <a16:creationId xmlns:a16="http://schemas.microsoft.com/office/drawing/2014/main" id="{208D457D-0332-2943-8C93-4D673CD9052F}"/>
              </a:ext>
            </a:extLst>
          </p:cNvPr>
          <p:cNvSpPr>
            <a:spLocks noGrp="1"/>
          </p:cNvSpPr>
          <p:nvPr>
            <p:ph type="body" sz="quarter" idx="27" hasCustomPrompt="1"/>
          </p:nvPr>
        </p:nvSpPr>
        <p:spPr>
          <a:xfrm>
            <a:off x="6188161" y="5055362"/>
            <a:ext cx="2916525" cy="914400"/>
          </a:xfrm>
        </p:spPr>
        <p:txBody>
          <a:bodyPr>
            <a:normAutofit/>
          </a:bodyPr>
          <a:lstStyle>
            <a:lvl1pPr>
              <a:defRPr sz="1400">
                <a:solidFill>
                  <a:schemeClr val="tx1">
                    <a:lumMod val="75000"/>
                    <a:lumOff val="25000"/>
                  </a:schemeClr>
                </a:solidFill>
              </a:defRPr>
            </a:lvl1pPr>
            <a:lvl4pPr>
              <a:defRPr sz="1400"/>
            </a:lvl4pPr>
          </a:lstStyle>
          <a:p>
            <a:pPr lvl="0"/>
            <a:r>
              <a:rPr lang="en-US" dirty="0"/>
              <a:t>Body Text</a:t>
            </a:r>
          </a:p>
        </p:txBody>
      </p:sp>
      <p:sp>
        <p:nvSpPr>
          <p:cNvPr id="20" name="Text Placeholder 49">
            <a:extLst>
              <a:ext uri="{FF2B5EF4-FFF2-40B4-BE49-F238E27FC236}">
                <a16:creationId xmlns:a16="http://schemas.microsoft.com/office/drawing/2014/main" id="{F7DE6C1B-867C-A64F-A28B-A24992A6F869}"/>
              </a:ext>
            </a:extLst>
          </p:cNvPr>
          <p:cNvSpPr>
            <a:spLocks noGrp="1"/>
          </p:cNvSpPr>
          <p:nvPr>
            <p:ph type="body" sz="quarter" idx="28" hasCustomPrompt="1"/>
          </p:nvPr>
        </p:nvSpPr>
        <p:spPr>
          <a:xfrm>
            <a:off x="1308100" y="1674813"/>
            <a:ext cx="4378716" cy="1283741"/>
          </a:xfrm>
        </p:spPr>
        <p:txBody>
          <a:bodyPr>
            <a:normAutofit/>
          </a:bodyPr>
          <a:lstStyle>
            <a:lvl1pPr>
              <a:defRPr sz="2000" b="0">
                <a:solidFill>
                  <a:schemeClr val="tx1">
                    <a:lumMod val="75000"/>
                    <a:lumOff val="25000"/>
                  </a:schemeClr>
                </a:solidFill>
              </a:defRPr>
            </a:lvl1pPr>
            <a:lvl2pPr>
              <a:defRPr sz="2000" b="1"/>
            </a:lvl2pPr>
          </a:lstStyle>
          <a:p>
            <a:pPr lvl="0"/>
            <a:r>
              <a:rPr lang="en-US" dirty="0"/>
              <a:t>Text</a:t>
            </a:r>
          </a:p>
        </p:txBody>
      </p:sp>
    </p:spTree>
    <p:extLst>
      <p:ext uri="{BB962C8B-B14F-4D97-AF65-F5344CB8AC3E}">
        <p14:creationId xmlns:p14="http://schemas.microsoft.com/office/powerpoint/2010/main" val="1721136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Big Number List Yel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CFD48B8-23FE-4611-924D-0B825D7370BD}"/>
              </a:ext>
            </a:extLst>
          </p:cNvPr>
          <p:cNvSpPr>
            <a:spLocks noGrp="1"/>
          </p:cNvSpPr>
          <p:nvPr>
            <p:ph type="pic" sz="quarter" idx="10"/>
          </p:nvPr>
        </p:nvSpPr>
        <p:spPr>
          <a:xfrm>
            <a:off x="6991350" y="0"/>
            <a:ext cx="5200650" cy="6858000"/>
          </a:xfrm>
        </p:spPr>
        <p:txBody>
          <a:bodyPr/>
          <a:lstStyle/>
          <a:p>
            <a:r>
              <a:rPr lang="en-US"/>
              <a:t>Click icon to add picture</a:t>
            </a:r>
            <a:endParaRPr lang="en-CA"/>
          </a:p>
        </p:txBody>
      </p:sp>
      <p:sp>
        <p:nvSpPr>
          <p:cNvPr id="3" name="Rectangle 2">
            <a:extLst>
              <a:ext uri="{FF2B5EF4-FFF2-40B4-BE49-F238E27FC236}">
                <a16:creationId xmlns:a16="http://schemas.microsoft.com/office/drawing/2014/main" id="{3D7DF17E-8E86-4BDF-BE6E-6CE128736F8F}"/>
              </a:ext>
            </a:extLst>
          </p:cNvPr>
          <p:cNvSpPr/>
          <p:nvPr/>
        </p:nvSpPr>
        <p:spPr>
          <a:xfrm>
            <a:off x="0" y="0"/>
            <a:ext cx="393290" cy="2235200"/>
          </a:xfrm>
          <a:prstGeom prst="rect">
            <a:avLst/>
          </a:prstGeom>
          <a:solidFill>
            <a:srgbClr val="E58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3">
            <a:extLst>
              <a:ext uri="{FF2B5EF4-FFF2-40B4-BE49-F238E27FC236}">
                <a16:creationId xmlns:a16="http://schemas.microsoft.com/office/drawing/2014/main" id="{56510945-ECFA-44ED-B07C-F96193DCE586}"/>
              </a:ext>
            </a:extLst>
          </p:cNvPr>
          <p:cNvSpPr/>
          <p:nvPr/>
        </p:nvSpPr>
        <p:spPr>
          <a:xfrm>
            <a:off x="6174657" y="0"/>
            <a:ext cx="816078" cy="1238865"/>
          </a:xfrm>
          <a:prstGeom prst="rect">
            <a:avLst/>
          </a:prstGeom>
          <a:solidFill>
            <a:srgbClr val="E58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a:extLst>
              <a:ext uri="{FF2B5EF4-FFF2-40B4-BE49-F238E27FC236}">
                <a16:creationId xmlns:a16="http://schemas.microsoft.com/office/drawing/2014/main" id="{547D7A9C-3602-432B-91F5-07C4CAE3DC88}"/>
              </a:ext>
            </a:extLst>
          </p:cNvPr>
          <p:cNvSpPr/>
          <p:nvPr/>
        </p:nvSpPr>
        <p:spPr>
          <a:xfrm>
            <a:off x="6990735" y="5997677"/>
            <a:ext cx="2635046" cy="860323"/>
          </a:xfrm>
          <a:prstGeom prst="rect">
            <a:avLst/>
          </a:prstGeom>
          <a:solidFill>
            <a:srgbClr val="E58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itle 1">
            <a:extLst>
              <a:ext uri="{FF2B5EF4-FFF2-40B4-BE49-F238E27FC236}">
                <a16:creationId xmlns:a16="http://schemas.microsoft.com/office/drawing/2014/main" id="{B602BFA9-6A3A-DC46-8D88-707D230943E7}"/>
              </a:ext>
            </a:extLst>
          </p:cNvPr>
          <p:cNvSpPr>
            <a:spLocks noGrp="1"/>
          </p:cNvSpPr>
          <p:nvPr>
            <p:ph type="title" hasCustomPrompt="1"/>
          </p:nvPr>
        </p:nvSpPr>
        <p:spPr>
          <a:xfrm>
            <a:off x="1302772" y="1111977"/>
            <a:ext cx="4384044" cy="563031"/>
          </a:xfrm>
        </p:spPr>
        <p:txBody>
          <a:bodyPr>
            <a:normAutofit/>
          </a:bodyPr>
          <a:lstStyle>
            <a:lvl1pPr>
              <a:defRPr sz="2800" b="1">
                <a:solidFill>
                  <a:srgbClr val="E58E1A"/>
                </a:solidFill>
              </a:defRPr>
            </a:lvl1pPr>
          </a:lstStyle>
          <a:p>
            <a:r>
              <a:rPr lang="en-US" dirty="0"/>
              <a:t>Slide Title</a:t>
            </a:r>
          </a:p>
        </p:txBody>
      </p:sp>
      <p:sp>
        <p:nvSpPr>
          <p:cNvPr id="7" name="Text Placeholder 26">
            <a:extLst>
              <a:ext uri="{FF2B5EF4-FFF2-40B4-BE49-F238E27FC236}">
                <a16:creationId xmlns:a16="http://schemas.microsoft.com/office/drawing/2014/main" id="{9BA0E336-9CC4-334B-9FAE-FDE6EB04D58D}"/>
              </a:ext>
            </a:extLst>
          </p:cNvPr>
          <p:cNvSpPr>
            <a:spLocks noGrp="1"/>
          </p:cNvSpPr>
          <p:nvPr>
            <p:ph type="body" sz="quarter" idx="12" hasCustomPrompt="1"/>
          </p:nvPr>
        </p:nvSpPr>
        <p:spPr>
          <a:xfrm>
            <a:off x="1308315" y="3295026"/>
            <a:ext cx="701755" cy="432868"/>
          </a:xfrm>
        </p:spPr>
        <p:txBody>
          <a:bodyPr/>
          <a:lstStyle>
            <a:lvl1pPr>
              <a:defRPr b="1">
                <a:solidFill>
                  <a:srgbClr val="E58E1A"/>
                </a:solidFill>
              </a:defRPr>
            </a:lvl1pPr>
          </a:lstStyle>
          <a:p>
            <a:pPr lvl="0"/>
            <a:r>
              <a:rPr lang="en-US" dirty="0"/>
              <a:t>01.</a:t>
            </a:r>
          </a:p>
        </p:txBody>
      </p:sp>
      <p:sp>
        <p:nvSpPr>
          <p:cNvPr id="8" name="Text Placeholder 26">
            <a:extLst>
              <a:ext uri="{FF2B5EF4-FFF2-40B4-BE49-F238E27FC236}">
                <a16:creationId xmlns:a16="http://schemas.microsoft.com/office/drawing/2014/main" id="{3C13807D-D231-FD4D-97AE-240CEF88227F}"/>
              </a:ext>
            </a:extLst>
          </p:cNvPr>
          <p:cNvSpPr>
            <a:spLocks noGrp="1"/>
          </p:cNvSpPr>
          <p:nvPr>
            <p:ph type="body" sz="quarter" idx="13" hasCustomPrompt="1"/>
          </p:nvPr>
        </p:nvSpPr>
        <p:spPr>
          <a:xfrm>
            <a:off x="1298536" y="4647570"/>
            <a:ext cx="701755" cy="432868"/>
          </a:xfrm>
        </p:spPr>
        <p:txBody>
          <a:bodyPr/>
          <a:lstStyle>
            <a:lvl1pPr>
              <a:defRPr b="1">
                <a:solidFill>
                  <a:srgbClr val="E58E1A"/>
                </a:solidFill>
              </a:defRPr>
            </a:lvl1pPr>
          </a:lstStyle>
          <a:p>
            <a:pPr lvl="0"/>
            <a:r>
              <a:rPr lang="en-US" dirty="0"/>
              <a:t>03.</a:t>
            </a:r>
          </a:p>
        </p:txBody>
      </p:sp>
      <p:sp>
        <p:nvSpPr>
          <p:cNvPr id="10" name="Text Placeholder 26">
            <a:extLst>
              <a:ext uri="{FF2B5EF4-FFF2-40B4-BE49-F238E27FC236}">
                <a16:creationId xmlns:a16="http://schemas.microsoft.com/office/drawing/2014/main" id="{2BB86BAF-BB65-8140-8CD7-1CA62F938075}"/>
              </a:ext>
            </a:extLst>
          </p:cNvPr>
          <p:cNvSpPr>
            <a:spLocks noGrp="1"/>
          </p:cNvSpPr>
          <p:nvPr>
            <p:ph type="body" sz="quarter" idx="14" hasCustomPrompt="1"/>
          </p:nvPr>
        </p:nvSpPr>
        <p:spPr>
          <a:xfrm>
            <a:off x="5429378" y="3266698"/>
            <a:ext cx="695175" cy="432868"/>
          </a:xfrm>
        </p:spPr>
        <p:txBody>
          <a:bodyPr/>
          <a:lstStyle>
            <a:lvl1pPr>
              <a:defRPr b="1">
                <a:solidFill>
                  <a:srgbClr val="E58E1A"/>
                </a:solidFill>
              </a:defRPr>
            </a:lvl1pPr>
          </a:lstStyle>
          <a:p>
            <a:pPr lvl="0"/>
            <a:r>
              <a:rPr lang="en-US" dirty="0"/>
              <a:t>02.</a:t>
            </a:r>
          </a:p>
        </p:txBody>
      </p:sp>
      <p:sp>
        <p:nvSpPr>
          <p:cNvPr id="11" name="Text Placeholder 26">
            <a:extLst>
              <a:ext uri="{FF2B5EF4-FFF2-40B4-BE49-F238E27FC236}">
                <a16:creationId xmlns:a16="http://schemas.microsoft.com/office/drawing/2014/main" id="{ED3FB44F-9B17-CC41-8A12-B939BECB16C4}"/>
              </a:ext>
            </a:extLst>
          </p:cNvPr>
          <p:cNvSpPr>
            <a:spLocks noGrp="1"/>
          </p:cNvSpPr>
          <p:nvPr>
            <p:ph type="body" sz="quarter" idx="15" hasCustomPrompt="1"/>
          </p:nvPr>
        </p:nvSpPr>
        <p:spPr>
          <a:xfrm>
            <a:off x="5429379" y="4647570"/>
            <a:ext cx="695174" cy="432868"/>
          </a:xfrm>
        </p:spPr>
        <p:txBody>
          <a:bodyPr/>
          <a:lstStyle>
            <a:lvl1pPr>
              <a:defRPr b="1">
                <a:solidFill>
                  <a:srgbClr val="E58E1A"/>
                </a:solidFill>
              </a:defRPr>
            </a:lvl1pPr>
          </a:lstStyle>
          <a:p>
            <a:pPr lvl="0"/>
            <a:r>
              <a:rPr lang="en-US" dirty="0"/>
              <a:t>04.</a:t>
            </a:r>
          </a:p>
        </p:txBody>
      </p:sp>
      <p:sp>
        <p:nvSpPr>
          <p:cNvPr id="12" name="Text Placeholder 33">
            <a:extLst>
              <a:ext uri="{FF2B5EF4-FFF2-40B4-BE49-F238E27FC236}">
                <a16:creationId xmlns:a16="http://schemas.microsoft.com/office/drawing/2014/main" id="{ED750603-D278-7246-9374-6802347AC283}"/>
              </a:ext>
            </a:extLst>
          </p:cNvPr>
          <p:cNvSpPr>
            <a:spLocks noGrp="1"/>
          </p:cNvSpPr>
          <p:nvPr>
            <p:ph type="body" sz="quarter" idx="16" hasCustomPrompt="1"/>
          </p:nvPr>
        </p:nvSpPr>
        <p:spPr>
          <a:xfrm>
            <a:off x="2079556" y="3295026"/>
            <a:ext cx="2916595" cy="314836"/>
          </a:xfrm>
        </p:spPr>
        <p:txBody>
          <a:bodyPr>
            <a:normAutofit/>
          </a:bodyPr>
          <a:lstStyle>
            <a:lvl1pPr>
              <a:defRPr sz="1600" b="1">
                <a:solidFill>
                  <a:schemeClr val="tx1">
                    <a:lumMod val="75000"/>
                    <a:lumOff val="25000"/>
                  </a:schemeClr>
                </a:solidFill>
              </a:defRPr>
            </a:lvl1pPr>
          </a:lstStyle>
          <a:p>
            <a:pPr lvl="0"/>
            <a:r>
              <a:rPr lang="en-US" dirty="0"/>
              <a:t>Subtitle</a:t>
            </a:r>
          </a:p>
        </p:txBody>
      </p:sp>
      <p:sp>
        <p:nvSpPr>
          <p:cNvPr id="13" name="Text Placeholder 33">
            <a:extLst>
              <a:ext uri="{FF2B5EF4-FFF2-40B4-BE49-F238E27FC236}">
                <a16:creationId xmlns:a16="http://schemas.microsoft.com/office/drawing/2014/main" id="{1895106C-25FB-0A4F-81F7-76D9BB13B628}"/>
              </a:ext>
            </a:extLst>
          </p:cNvPr>
          <p:cNvSpPr>
            <a:spLocks noGrp="1"/>
          </p:cNvSpPr>
          <p:nvPr>
            <p:ph type="body" sz="quarter" idx="18" hasCustomPrompt="1"/>
          </p:nvPr>
        </p:nvSpPr>
        <p:spPr>
          <a:xfrm>
            <a:off x="6188161" y="3273112"/>
            <a:ext cx="2916595" cy="314836"/>
          </a:xfrm>
        </p:spPr>
        <p:txBody>
          <a:bodyPr>
            <a:normAutofit/>
          </a:bodyPr>
          <a:lstStyle>
            <a:lvl1pPr>
              <a:defRPr sz="1600" b="1">
                <a:solidFill>
                  <a:schemeClr val="tx1">
                    <a:lumMod val="75000"/>
                    <a:lumOff val="25000"/>
                  </a:schemeClr>
                </a:solidFill>
              </a:defRPr>
            </a:lvl1pPr>
          </a:lstStyle>
          <a:p>
            <a:pPr lvl="0"/>
            <a:r>
              <a:rPr lang="en-US" dirty="0"/>
              <a:t>Subtitle</a:t>
            </a:r>
          </a:p>
        </p:txBody>
      </p:sp>
      <p:sp>
        <p:nvSpPr>
          <p:cNvPr id="14" name="Text Placeholder 33">
            <a:extLst>
              <a:ext uri="{FF2B5EF4-FFF2-40B4-BE49-F238E27FC236}">
                <a16:creationId xmlns:a16="http://schemas.microsoft.com/office/drawing/2014/main" id="{C1DF6B40-5E1B-6D46-9211-D93E89567237}"/>
              </a:ext>
            </a:extLst>
          </p:cNvPr>
          <p:cNvSpPr>
            <a:spLocks noGrp="1"/>
          </p:cNvSpPr>
          <p:nvPr>
            <p:ph type="body" sz="quarter" idx="20" hasCustomPrompt="1"/>
          </p:nvPr>
        </p:nvSpPr>
        <p:spPr>
          <a:xfrm>
            <a:off x="2079556" y="4635311"/>
            <a:ext cx="2916595" cy="314836"/>
          </a:xfrm>
        </p:spPr>
        <p:txBody>
          <a:bodyPr>
            <a:normAutofit/>
          </a:bodyPr>
          <a:lstStyle>
            <a:lvl1pPr>
              <a:defRPr sz="1600" b="1">
                <a:solidFill>
                  <a:schemeClr val="tx1">
                    <a:lumMod val="75000"/>
                    <a:lumOff val="25000"/>
                  </a:schemeClr>
                </a:solidFill>
              </a:defRPr>
            </a:lvl1pPr>
          </a:lstStyle>
          <a:p>
            <a:pPr lvl="0"/>
            <a:r>
              <a:rPr lang="en-US" dirty="0"/>
              <a:t>Subtitle</a:t>
            </a:r>
          </a:p>
        </p:txBody>
      </p:sp>
      <p:sp>
        <p:nvSpPr>
          <p:cNvPr id="15" name="Text Placeholder 33">
            <a:extLst>
              <a:ext uri="{FF2B5EF4-FFF2-40B4-BE49-F238E27FC236}">
                <a16:creationId xmlns:a16="http://schemas.microsoft.com/office/drawing/2014/main" id="{F6CA80FA-3F23-2D4A-8FC8-4E9095FD10E6}"/>
              </a:ext>
            </a:extLst>
          </p:cNvPr>
          <p:cNvSpPr>
            <a:spLocks noGrp="1"/>
          </p:cNvSpPr>
          <p:nvPr>
            <p:ph type="body" sz="quarter" idx="22" hasCustomPrompt="1"/>
          </p:nvPr>
        </p:nvSpPr>
        <p:spPr>
          <a:xfrm>
            <a:off x="6188161" y="4638449"/>
            <a:ext cx="2916595" cy="314836"/>
          </a:xfrm>
        </p:spPr>
        <p:txBody>
          <a:bodyPr>
            <a:normAutofit/>
          </a:bodyPr>
          <a:lstStyle>
            <a:lvl1pPr>
              <a:defRPr sz="1600" b="1">
                <a:solidFill>
                  <a:schemeClr val="tx1">
                    <a:lumMod val="75000"/>
                    <a:lumOff val="25000"/>
                  </a:schemeClr>
                </a:solidFill>
              </a:defRPr>
            </a:lvl1pPr>
          </a:lstStyle>
          <a:p>
            <a:pPr lvl="0"/>
            <a:r>
              <a:rPr lang="en-US" dirty="0"/>
              <a:t>Subtitle</a:t>
            </a:r>
          </a:p>
        </p:txBody>
      </p:sp>
      <p:sp>
        <p:nvSpPr>
          <p:cNvPr id="16" name="Text Placeholder 43">
            <a:extLst>
              <a:ext uri="{FF2B5EF4-FFF2-40B4-BE49-F238E27FC236}">
                <a16:creationId xmlns:a16="http://schemas.microsoft.com/office/drawing/2014/main" id="{524EA3C3-5594-6544-BC22-FF5074408B76}"/>
              </a:ext>
            </a:extLst>
          </p:cNvPr>
          <p:cNvSpPr>
            <a:spLocks noGrp="1"/>
          </p:cNvSpPr>
          <p:nvPr>
            <p:ph type="body" sz="quarter" idx="24" hasCustomPrompt="1"/>
          </p:nvPr>
        </p:nvSpPr>
        <p:spPr>
          <a:xfrm>
            <a:off x="2079556" y="3727603"/>
            <a:ext cx="2916525" cy="914400"/>
          </a:xfrm>
        </p:spPr>
        <p:txBody>
          <a:bodyPr>
            <a:normAutofit/>
          </a:bodyPr>
          <a:lstStyle>
            <a:lvl1pPr>
              <a:defRPr sz="1400">
                <a:solidFill>
                  <a:schemeClr val="tx1">
                    <a:lumMod val="75000"/>
                    <a:lumOff val="25000"/>
                  </a:schemeClr>
                </a:solidFill>
              </a:defRPr>
            </a:lvl1pPr>
            <a:lvl4pPr>
              <a:defRPr sz="1400"/>
            </a:lvl4pPr>
          </a:lstStyle>
          <a:p>
            <a:pPr lvl="0"/>
            <a:r>
              <a:rPr lang="en-US" dirty="0"/>
              <a:t>Body Text</a:t>
            </a:r>
          </a:p>
        </p:txBody>
      </p:sp>
      <p:sp>
        <p:nvSpPr>
          <p:cNvPr id="17" name="Text Placeholder 43">
            <a:extLst>
              <a:ext uri="{FF2B5EF4-FFF2-40B4-BE49-F238E27FC236}">
                <a16:creationId xmlns:a16="http://schemas.microsoft.com/office/drawing/2014/main" id="{2DB2D731-5AC7-5A47-8CC7-89967D85462C}"/>
              </a:ext>
            </a:extLst>
          </p:cNvPr>
          <p:cNvSpPr>
            <a:spLocks noGrp="1"/>
          </p:cNvSpPr>
          <p:nvPr>
            <p:ph type="body" sz="quarter" idx="25" hasCustomPrompt="1"/>
          </p:nvPr>
        </p:nvSpPr>
        <p:spPr>
          <a:xfrm>
            <a:off x="6188161" y="3727603"/>
            <a:ext cx="2916525" cy="914400"/>
          </a:xfrm>
        </p:spPr>
        <p:txBody>
          <a:bodyPr>
            <a:normAutofit/>
          </a:bodyPr>
          <a:lstStyle>
            <a:lvl1pPr>
              <a:defRPr sz="1400">
                <a:solidFill>
                  <a:schemeClr val="tx1">
                    <a:lumMod val="75000"/>
                    <a:lumOff val="25000"/>
                  </a:schemeClr>
                </a:solidFill>
              </a:defRPr>
            </a:lvl1pPr>
            <a:lvl4pPr>
              <a:defRPr sz="1400"/>
            </a:lvl4pPr>
          </a:lstStyle>
          <a:p>
            <a:pPr lvl="0"/>
            <a:r>
              <a:rPr lang="en-US" dirty="0"/>
              <a:t>Body Text</a:t>
            </a:r>
          </a:p>
        </p:txBody>
      </p:sp>
      <p:sp>
        <p:nvSpPr>
          <p:cNvPr id="18" name="Text Placeholder 43">
            <a:extLst>
              <a:ext uri="{FF2B5EF4-FFF2-40B4-BE49-F238E27FC236}">
                <a16:creationId xmlns:a16="http://schemas.microsoft.com/office/drawing/2014/main" id="{3DA9DE89-9F57-BF42-BBEF-9E480C6BDA1E}"/>
              </a:ext>
            </a:extLst>
          </p:cNvPr>
          <p:cNvSpPr>
            <a:spLocks noGrp="1"/>
          </p:cNvSpPr>
          <p:nvPr>
            <p:ph type="body" sz="quarter" idx="26" hasCustomPrompt="1"/>
          </p:nvPr>
        </p:nvSpPr>
        <p:spPr>
          <a:xfrm>
            <a:off x="2079556" y="5055362"/>
            <a:ext cx="2916525" cy="914400"/>
          </a:xfrm>
        </p:spPr>
        <p:txBody>
          <a:bodyPr>
            <a:normAutofit/>
          </a:bodyPr>
          <a:lstStyle>
            <a:lvl1pPr>
              <a:defRPr sz="1400">
                <a:solidFill>
                  <a:schemeClr val="tx1">
                    <a:lumMod val="75000"/>
                    <a:lumOff val="25000"/>
                  </a:schemeClr>
                </a:solidFill>
              </a:defRPr>
            </a:lvl1pPr>
            <a:lvl4pPr>
              <a:defRPr sz="1400"/>
            </a:lvl4pPr>
          </a:lstStyle>
          <a:p>
            <a:pPr lvl="0"/>
            <a:r>
              <a:rPr lang="en-US" dirty="0"/>
              <a:t>Body Text</a:t>
            </a:r>
          </a:p>
        </p:txBody>
      </p:sp>
      <p:sp>
        <p:nvSpPr>
          <p:cNvPr id="19" name="Text Placeholder 43">
            <a:extLst>
              <a:ext uri="{FF2B5EF4-FFF2-40B4-BE49-F238E27FC236}">
                <a16:creationId xmlns:a16="http://schemas.microsoft.com/office/drawing/2014/main" id="{4A5884FB-6E23-AE49-B029-72F03EEF6975}"/>
              </a:ext>
            </a:extLst>
          </p:cNvPr>
          <p:cNvSpPr>
            <a:spLocks noGrp="1"/>
          </p:cNvSpPr>
          <p:nvPr>
            <p:ph type="body" sz="quarter" idx="27" hasCustomPrompt="1"/>
          </p:nvPr>
        </p:nvSpPr>
        <p:spPr>
          <a:xfrm>
            <a:off x="6188161" y="5055362"/>
            <a:ext cx="2916525" cy="914400"/>
          </a:xfrm>
        </p:spPr>
        <p:txBody>
          <a:bodyPr>
            <a:normAutofit/>
          </a:bodyPr>
          <a:lstStyle>
            <a:lvl1pPr>
              <a:defRPr sz="1400">
                <a:solidFill>
                  <a:schemeClr val="tx1">
                    <a:lumMod val="75000"/>
                    <a:lumOff val="25000"/>
                  </a:schemeClr>
                </a:solidFill>
              </a:defRPr>
            </a:lvl1pPr>
            <a:lvl4pPr>
              <a:defRPr sz="1400"/>
            </a:lvl4pPr>
          </a:lstStyle>
          <a:p>
            <a:pPr lvl="0"/>
            <a:r>
              <a:rPr lang="en-US" dirty="0"/>
              <a:t>Body Text</a:t>
            </a:r>
          </a:p>
        </p:txBody>
      </p:sp>
      <p:sp>
        <p:nvSpPr>
          <p:cNvPr id="20" name="Text Placeholder 49">
            <a:extLst>
              <a:ext uri="{FF2B5EF4-FFF2-40B4-BE49-F238E27FC236}">
                <a16:creationId xmlns:a16="http://schemas.microsoft.com/office/drawing/2014/main" id="{63F342B9-3194-6945-A8A6-4F8D76323757}"/>
              </a:ext>
            </a:extLst>
          </p:cNvPr>
          <p:cNvSpPr>
            <a:spLocks noGrp="1"/>
          </p:cNvSpPr>
          <p:nvPr>
            <p:ph type="body" sz="quarter" idx="28" hasCustomPrompt="1"/>
          </p:nvPr>
        </p:nvSpPr>
        <p:spPr>
          <a:xfrm>
            <a:off x="1308100" y="1674813"/>
            <a:ext cx="4378716" cy="1283741"/>
          </a:xfrm>
        </p:spPr>
        <p:txBody>
          <a:bodyPr>
            <a:normAutofit/>
          </a:bodyPr>
          <a:lstStyle>
            <a:lvl1pPr>
              <a:defRPr sz="2000" b="0">
                <a:solidFill>
                  <a:schemeClr val="tx1">
                    <a:lumMod val="75000"/>
                    <a:lumOff val="25000"/>
                  </a:schemeClr>
                </a:solidFill>
              </a:defRPr>
            </a:lvl1pPr>
            <a:lvl2pPr>
              <a:defRPr sz="2000" b="1"/>
            </a:lvl2pPr>
          </a:lstStyle>
          <a:p>
            <a:pPr lvl="0"/>
            <a:r>
              <a:rPr lang="en-US" dirty="0"/>
              <a:t>Text</a:t>
            </a:r>
          </a:p>
        </p:txBody>
      </p:sp>
    </p:spTree>
    <p:extLst>
      <p:ext uri="{BB962C8B-B14F-4D97-AF65-F5344CB8AC3E}">
        <p14:creationId xmlns:p14="http://schemas.microsoft.com/office/powerpoint/2010/main" val="2156821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Big Number List Gre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CFD48B8-23FE-4611-924D-0B825D7370BD}"/>
              </a:ext>
            </a:extLst>
          </p:cNvPr>
          <p:cNvSpPr>
            <a:spLocks noGrp="1"/>
          </p:cNvSpPr>
          <p:nvPr>
            <p:ph type="pic" sz="quarter" idx="10"/>
          </p:nvPr>
        </p:nvSpPr>
        <p:spPr>
          <a:xfrm>
            <a:off x="6991350" y="0"/>
            <a:ext cx="5200650" cy="6858000"/>
          </a:xfrm>
        </p:spPr>
        <p:txBody>
          <a:bodyPr/>
          <a:lstStyle/>
          <a:p>
            <a:r>
              <a:rPr lang="en-US"/>
              <a:t>Click icon to add picture</a:t>
            </a:r>
            <a:endParaRPr lang="en-CA"/>
          </a:p>
        </p:txBody>
      </p:sp>
      <p:sp>
        <p:nvSpPr>
          <p:cNvPr id="3" name="Rectangle 2">
            <a:extLst>
              <a:ext uri="{FF2B5EF4-FFF2-40B4-BE49-F238E27FC236}">
                <a16:creationId xmlns:a16="http://schemas.microsoft.com/office/drawing/2014/main" id="{3D7DF17E-8E86-4BDF-BE6E-6CE128736F8F}"/>
              </a:ext>
            </a:extLst>
          </p:cNvPr>
          <p:cNvSpPr/>
          <p:nvPr/>
        </p:nvSpPr>
        <p:spPr>
          <a:xfrm>
            <a:off x="0" y="0"/>
            <a:ext cx="393290" cy="2235200"/>
          </a:xfrm>
          <a:prstGeom prst="rect">
            <a:avLst/>
          </a:prstGeom>
          <a:solidFill>
            <a:srgbClr val="B0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3">
            <a:extLst>
              <a:ext uri="{FF2B5EF4-FFF2-40B4-BE49-F238E27FC236}">
                <a16:creationId xmlns:a16="http://schemas.microsoft.com/office/drawing/2014/main" id="{56510945-ECFA-44ED-B07C-F96193DCE586}"/>
              </a:ext>
            </a:extLst>
          </p:cNvPr>
          <p:cNvSpPr/>
          <p:nvPr/>
        </p:nvSpPr>
        <p:spPr>
          <a:xfrm>
            <a:off x="6174657" y="0"/>
            <a:ext cx="816078" cy="1238865"/>
          </a:xfrm>
          <a:prstGeom prst="rect">
            <a:avLst/>
          </a:prstGeom>
          <a:solidFill>
            <a:srgbClr val="B0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a:extLst>
              <a:ext uri="{FF2B5EF4-FFF2-40B4-BE49-F238E27FC236}">
                <a16:creationId xmlns:a16="http://schemas.microsoft.com/office/drawing/2014/main" id="{547D7A9C-3602-432B-91F5-07C4CAE3DC88}"/>
              </a:ext>
            </a:extLst>
          </p:cNvPr>
          <p:cNvSpPr/>
          <p:nvPr/>
        </p:nvSpPr>
        <p:spPr>
          <a:xfrm>
            <a:off x="6990735" y="5997677"/>
            <a:ext cx="2635046" cy="860323"/>
          </a:xfrm>
          <a:prstGeom prst="rect">
            <a:avLst/>
          </a:prstGeom>
          <a:solidFill>
            <a:srgbClr val="B0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itle 1">
            <a:extLst>
              <a:ext uri="{FF2B5EF4-FFF2-40B4-BE49-F238E27FC236}">
                <a16:creationId xmlns:a16="http://schemas.microsoft.com/office/drawing/2014/main" id="{EE35B746-13BC-1643-BF71-3B26359A6995}"/>
              </a:ext>
            </a:extLst>
          </p:cNvPr>
          <p:cNvSpPr>
            <a:spLocks noGrp="1"/>
          </p:cNvSpPr>
          <p:nvPr>
            <p:ph type="title" hasCustomPrompt="1"/>
          </p:nvPr>
        </p:nvSpPr>
        <p:spPr>
          <a:xfrm>
            <a:off x="1302772" y="1111977"/>
            <a:ext cx="4384044" cy="563031"/>
          </a:xfrm>
        </p:spPr>
        <p:txBody>
          <a:bodyPr>
            <a:normAutofit/>
          </a:bodyPr>
          <a:lstStyle>
            <a:lvl1pPr>
              <a:defRPr sz="2800" b="1">
                <a:solidFill>
                  <a:schemeClr val="bg1">
                    <a:lumMod val="50000"/>
                  </a:schemeClr>
                </a:solidFill>
              </a:defRPr>
            </a:lvl1pPr>
          </a:lstStyle>
          <a:p>
            <a:r>
              <a:rPr lang="en-US" dirty="0"/>
              <a:t>Slide Title</a:t>
            </a:r>
          </a:p>
        </p:txBody>
      </p:sp>
      <p:sp>
        <p:nvSpPr>
          <p:cNvPr id="8" name="Text Placeholder 26">
            <a:extLst>
              <a:ext uri="{FF2B5EF4-FFF2-40B4-BE49-F238E27FC236}">
                <a16:creationId xmlns:a16="http://schemas.microsoft.com/office/drawing/2014/main" id="{F7B9C5AF-B91F-0E44-9706-E3F19ADB7942}"/>
              </a:ext>
            </a:extLst>
          </p:cNvPr>
          <p:cNvSpPr>
            <a:spLocks noGrp="1"/>
          </p:cNvSpPr>
          <p:nvPr>
            <p:ph type="body" sz="quarter" idx="12" hasCustomPrompt="1"/>
          </p:nvPr>
        </p:nvSpPr>
        <p:spPr>
          <a:xfrm>
            <a:off x="1308315" y="3295026"/>
            <a:ext cx="701755" cy="432868"/>
          </a:xfrm>
        </p:spPr>
        <p:txBody>
          <a:bodyPr/>
          <a:lstStyle>
            <a:lvl1pPr>
              <a:defRPr b="1">
                <a:solidFill>
                  <a:schemeClr val="bg1">
                    <a:lumMod val="50000"/>
                  </a:schemeClr>
                </a:solidFill>
              </a:defRPr>
            </a:lvl1pPr>
          </a:lstStyle>
          <a:p>
            <a:pPr lvl="0"/>
            <a:r>
              <a:rPr lang="en-US" dirty="0"/>
              <a:t>01.</a:t>
            </a:r>
          </a:p>
        </p:txBody>
      </p:sp>
      <p:sp>
        <p:nvSpPr>
          <p:cNvPr id="10" name="Text Placeholder 26">
            <a:extLst>
              <a:ext uri="{FF2B5EF4-FFF2-40B4-BE49-F238E27FC236}">
                <a16:creationId xmlns:a16="http://schemas.microsoft.com/office/drawing/2014/main" id="{6DA87ECB-1B44-B24E-A134-634EF90FB4F7}"/>
              </a:ext>
            </a:extLst>
          </p:cNvPr>
          <p:cNvSpPr>
            <a:spLocks noGrp="1"/>
          </p:cNvSpPr>
          <p:nvPr>
            <p:ph type="body" sz="quarter" idx="13" hasCustomPrompt="1"/>
          </p:nvPr>
        </p:nvSpPr>
        <p:spPr>
          <a:xfrm>
            <a:off x="1298536" y="4647570"/>
            <a:ext cx="701755" cy="432868"/>
          </a:xfrm>
        </p:spPr>
        <p:txBody>
          <a:bodyPr/>
          <a:lstStyle>
            <a:lvl1pPr>
              <a:defRPr b="1">
                <a:solidFill>
                  <a:schemeClr val="bg1">
                    <a:lumMod val="50000"/>
                  </a:schemeClr>
                </a:solidFill>
              </a:defRPr>
            </a:lvl1pPr>
          </a:lstStyle>
          <a:p>
            <a:pPr lvl="0"/>
            <a:r>
              <a:rPr lang="en-US" dirty="0"/>
              <a:t>03.</a:t>
            </a:r>
          </a:p>
        </p:txBody>
      </p:sp>
      <p:sp>
        <p:nvSpPr>
          <p:cNvPr id="11" name="Text Placeholder 26">
            <a:extLst>
              <a:ext uri="{FF2B5EF4-FFF2-40B4-BE49-F238E27FC236}">
                <a16:creationId xmlns:a16="http://schemas.microsoft.com/office/drawing/2014/main" id="{58E19002-3694-734E-982E-0726339592E3}"/>
              </a:ext>
            </a:extLst>
          </p:cNvPr>
          <p:cNvSpPr>
            <a:spLocks noGrp="1"/>
          </p:cNvSpPr>
          <p:nvPr>
            <p:ph type="body" sz="quarter" idx="14" hasCustomPrompt="1"/>
          </p:nvPr>
        </p:nvSpPr>
        <p:spPr>
          <a:xfrm>
            <a:off x="5429378" y="3266698"/>
            <a:ext cx="695175" cy="432868"/>
          </a:xfrm>
        </p:spPr>
        <p:txBody>
          <a:bodyPr/>
          <a:lstStyle>
            <a:lvl1pPr>
              <a:defRPr b="1">
                <a:solidFill>
                  <a:schemeClr val="bg1">
                    <a:lumMod val="50000"/>
                  </a:schemeClr>
                </a:solidFill>
              </a:defRPr>
            </a:lvl1pPr>
          </a:lstStyle>
          <a:p>
            <a:pPr lvl="0"/>
            <a:r>
              <a:rPr lang="en-US" dirty="0"/>
              <a:t>02.</a:t>
            </a:r>
          </a:p>
        </p:txBody>
      </p:sp>
      <p:sp>
        <p:nvSpPr>
          <p:cNvPr id="12" name="Text Placeholder 26">
            <a:extLst>
              <a:ext uri="{FF2B5EF4-FFF2-40B4-BE49-F238E27FC236}">
                <a16:creationId xmlns:a16="http://schemas.microsoft.com/office/drawing/2014/main" id="{F8DDF84F-69B5-7B4B-88C4-9C814FF82C2D}"/>
              </a:ext>
            </a:extLst>
          </p:cNvPr>
          <p:cNvSpPr>
            <a:spLocks noGrp="1"/>
          </p:cNvSpPr>
          <p:nvPr>
            <p:ph type="body" sz="quarter" idx="15" hasCustomPrompt="1"/>
          </p:nvPr>
        </p:nvSpPr>
        <p:spPr>
          <a:xfrm>
            <a:off x="5429379" y="4647570"/>
            <a:ext cx="695174" cy="432868"/>
          </a:xfrm>
        </p:spPr>
        <p:txBody>
          <a:bodyPr/>
          <a:lstStyle>
            <a:lvl1pPr>
              <a:defRPr b="1">
                <a:solidFill>
                  <a:schemeClr val="bg1">
                    <a:lumMod val="50000"/>
                  </a:schemeClr>
                </a:solidFill>
              </a:defRPr>
            </a:lvl1pPr>
          </a:lstStyle>
          <a:p>
            <a:pPr lvl="0"/>
            <a:r>
              <a:rPr lang="en-US" dirty="0"/>
              <a:t>04.</a:t>
            </a:r>
          </a:p>
        </p:txBody>
      </p:sp>
      <p:sp>
        <p:nvSpPr>
          <p:cNvPr id="13" name="Text Placeholder 33">
            <a:extLst>
              <a:ext uri="{FF2B5EF4-FFF2-40B4-BE49-F238E27FC236}">
                <a16:creationId xmlns:a16="http://schemas.microsoft.com/office/drawing/2014/main" id="{108DE122-7181-4949-A309-6DA44B9987EA}"/>
              </a:ext>
            </a:extLst>
          </p:cNvPr>
          <p:cNvSpPr>
            <a:spLocks noGrp="1"/>
          </p:cNvSpPr>
          <p:nvPr>
            <p:ph type="body" sz="quarter" idx="16" hasCustomPrompt="1"/>
          </p:nvPr>
        </p:nvSpPr>
        <p:spPr>
          <a:xfrm>
            <a:off x="2079556" y="3295026"/>
            <a:ext cx="2916595" cy="314836"/>
          </a:xfrm>
        </p:spPr>
        <p:txBody>
          <a:bodyPr>
            <a:normAutofit/>
          </a:bodyPr>
          <a:lstStyle>
            <a:lvl1pPr>
              <a:defRPr sz="1600" b="1">
                <a:solidFill>
                  <a:schemeClr val="tx1">
                    <a:lumMod val="75000"/>
                    <a:lumOff val="25000"/>
                  </a:schemeClr>
                </a:solidFill>
              </a:defRPr>
            </a:lvl1pPr>
          </a:lstStyle>
          <a:p>
            <a:pPr lvl="0"/>
            <a:r>
              <a:rPr lang="en-US" dirty="0"/>
              <a:t>Subtitle</a:t>
            </a:r>
          </a:p>
        </p:txBody>
      </p:sp>
      <p:sp>
        <p:nvSpPr>
          <p:cNvPr id="14" name="Text Placeholder 33">
            <a:extLst>
              <a:ext uri="{FF2B5EF4-FFF2-40B4-BE49-F238E27FC236}">
                <a16:creationId xmlns:a16="http://schemas.microsoft.com/office/drawing/2014/main" id="{94D30BFE-E8F6-E646-ABEA-AA3F1F3BB4BB}"/>
              </a:ext>
            </a:extLst>
          </p:cNvPr>
          <p:cNvSpPr>
            <a:spLocks noGrp="1"/>
          </p:cNvSpPr>
          <p:nvPr>
            <p:ph type="body" sz="quarter" idx="18" hasCustomPrompt="1"/>
          </p:nvPr>
        </p:nvSpPr>
        <p:spPr>
          <a:xfrm>
            <a:off x="6188161" y="3273112"/>
            <a:ext cx="2916595" cy="314836"/>
          </a:xfrm>
        </p:spPr>
        <p:txBody>
          <a:bodyPr>
            <a:normAutofit/>
          </a:bodyPr>
          <a:lstStyle>
            <a:lvl1pPr>
              <a:defRPr sz="1600" b="1">
                <a:solidFill>
                  <a:schemeClr val="tx1">
                    <a:lumMod val="75000"/>
                    <a:lumOff val="25000"/>
                  </a:schemeClr>
                </a:solidFill>
              </a:defRPr>
            </a:lvl1pPr>
          </a:lstStyle>
          <a:p>
            <a:pPr lvl="0"/>
            <a:r>
              <a:rPr lang="en-US" dirty="0"/>
              <a:t>Subtitle</a:t>
            </a:r>
          </a:p>
        </p:txBody>
      </p:sp>
      <p:sp>
        <p:nvSpPr>
          <p:cNvPr id="15" name="Text Placeholder 33">
            <a:extLst>
              <a:ext uri="{FF2B5EF4-FFF2-40B4-BE49-F238E27FC236}">
                <a16:creationId xmlns:a16="http://schemas.microsoft.com/office/drawing/2014/main" id="{70FCF1A7-4C57-9B48-BBB9-D0DD0A9A9721}"/>
              </a:ext>
            </a:extLst>
          </p:cNvPr>
          <p:cNvSpPr>
            <a:spLocks noGrp="1"/>
          </p:cNvSpPr>
          <p:nvPr>
            <p:ph type="body" sz="quarter" idx="20" hasCustomPrompt="1"/>
          </p:nvPr>
        </p:nvSpPr>
        <p:spPr>
          <a:xfrm>
            <a:off x="2079556" y="4635311"/>
            <a:ext cx="2916595" cy="314836"/>
          </a:xfrm>
        </p:spPr>
        <p:txBody>
          <a:bodyPr>
            <a:normAutofit/>
          </a:bodyPr>
          <a:lstStyle>
            <a:lvl1pPr>
              <a:defRPr sz="1600" b="1">
                <a:solidFill>
                  <a:schemeClr val="tx1">
                    <a:lumMod val="75000"/>
                    <a:lumOff val="25000"/>
                  </a:schemeClr>
                </a:solidFill>
              </a:defRPr>
            </a:lvl1pPr>
          </a:lstStyle>
          <a:p>
            <a:pPr lvl="0"/>
            <a:r>
              <a:rPr lang="en-US" dirty="0"/>
              <a:t>Subtitle</a:t>
            </a:r>
          </a:p>
        </p:txBody>
      </p:sp>
      <p:sp>
        <p:nvSpPr>
          <p:cNvPr id="16" name="Text Placeholder 33">
            <a:extLst>
              <a:ext uri="{FF2B5EF4-FFF2-40B4-BE49-F238E27FC236}">
                <a16:creationId xmlns:a16="http://schemas.microsoft.com/office/drawing/2014/main" id="{AD11AD47-7D6E-924D-A145-7F99558BE849}"/>
              </a:ext>
            </a:extLst>
          </p:cNvPr>
          <p:cNvSpPr>
            <a:spLocks noGrp="1"/>
          </p:cNvSpPr>
          <p:nvPr>
            <p:ph type="body" sz="quarter" idx="22" hasCustomPrompt="1"/>
          </p:nvPr>
        </p:nvSpPr>
        <p:spPr>
          <a:xfrm>
            <a:off x="6188161" y="4638449"/>
            <a:ext cx="2916595" cy="314836"/>
          </a:xfrm>
        </p:spPr>
        <p:txBody>
          <a:bodyPr>
            <a:normAutofit/>
          </a:bodyPr>
          <a:lstStyle>
            <a:lvl1pPr>
              <a:defRPr sz="1600" b="1">
                <a:solidFill>
                  <a:schemeClr val="tx1">
                    <a:lumMod val="75000"/>
                    <a:lumOff val="25000"/>
                  </a:schemeClr>
                </a:solidFill>
              </a:defRPr>
            </a:lvl1pPr>
          </a:lstStyle>
          <a:p>
            <a:pPr lvl="0"/>
            <a:r>
              <a:rPr lang="en-US" dirty="0"/>
              <a:t>Subtitle</a:t>
            </a:r>
          </a:p>
        </p:txBody>
      </p:sp>
      <p:sp>
        <p:nvSpPr>
          <p:cNvPr id="17" name="Text Placeholder 43">
            <a:extLst>
              <a:ext uri="{FF2B5EF4-FFF2-40B4-BE49-F238E27FC236}">
                <a16:creationId xmlns:a16="http://schemas.microsoft.com/office/drawing/2014/main" id="{8BD75CA3-569B-6041-A8C7-7134DABF71E5}"/>
              </a:ext>
            </a:extLst>
          </p:cNvPr>
          <p:cNvSpPr>
            <a:spLocks noGrp="1"/>
          </p:cNvSpPr>
          <p:nvPr>
            <p:ph type="body" sz="quarter" idx="24" hasCustomPrompt="1"/>
          </p:nvPr>
        </p:nvSpPr>
        <p:spPr>
          <a:xfrm>
            <a:off x="2079556" y="3727603"/>
            <a:ext cx="2916525" cy="914400"/>
          </a:xfrm>
        </p:spPr>
        <p:txBody>
          <a:bodyPr>
            <a:normAutofit/>
          </a:bodyPr>
          <a:lstStyle>
            <a:lvl1pPr>
              <a:defRPr sz="1400">
                <a:solidFill>
                  <a:schemeClr val="tx1">
                    <a:lumMod val="75000"/>
                    <a:lumOff val="25000"/>
                  </a:schemeClr>
                </a:solidFill>
              </a:defRPr>
            </a:lvl1pPr>
            <a:lvl4pPr>
              <a:defRPr sz="1400"/>
            </a:lvl4pPr>
          </a:lstStyle>
          <a:p>
            <a:pPr lvl="0"/>
            <a:r>
              <a:rPr lang="en-US" dirty="0"/>
              <a:t>Body Text</a:t>
            </a:r>
          </a:p>
        </p:txBody>
      </p:sp>
      <p:sp>
        <p:nvSpPr>
          <p:cNvPr id="18" name="Text Placeholder 43">
            <a:extLst>
              <a:ext uri="{FF2B5EF4-FFF2-40B4-BE49-F238E27FC236}">
                <a16:creationId xmlns:a16="http://schemas.microsoft.com/office/drawing/2014/main" id="{1D1AC886-6C03-4E41-BABE-4F8D1EB66500}"/>
              </a:ext>
            </a:extLst>
          </p:cNvPr>
          <p:cNvSpPr>
            <a:spLocks noGrp="1"/>
          </p:cNvSpPr>
          <p:nvPr>
            <p:ph type="body" sz="quarter" idx="25" hasCustomPrompt="1"/>
          </p:nvPr>
        </p:nvSpPr>
        <p:spPr>
          <a:xfrm>
            <a:off x="6188161" y="3727603"/>
            <a:ext cx="2916525" cy="914400"/>
          </a:xfrm>
        </p:spPr>
        <p:txBody>
          <a:bodyPr>
            <a:normAutofit/>
          </a:bodyPr>
          <a:lstStyle>
            <a:lvl1pPr>
              <a:defRPr sz="1400">
                <a:solidFill>
                  <a:schemeClr val="tx1">
                    <a:lumMod val="75000"/>
                    <a:lumOff val="25000"/>
                  </a:schemeClr>
                </a:solidFill>
              </a:defRPr>
            </a:lvl1pPr>
            <a:lvl4pPr>
              <a:defRPr sz="1400"/>
            </a:lvl4pPr>
          </a:lstStyle>
          <a:p>
            <a:pPr lvl="0"/>
            <a:r>
              <a:rPr lang="en-US" dirty="0"/>
              <a:t>Body Text</a:t>
            </a:r>
          </a:p>
        </p:txBody>
      </p:sp>
      <p:sp>
        <p:nvSpPr>
          <p:cNvPr id="19" name="Text Placeholder 43">
            <a:extLst>
              <a:ext uri="{FF2B5EF4-FFF2-40B4-BE49-F238E27FC236}">
                <a16:creationId xmlns:a16="http://schemas.microsoft.com/office/drawing/2014/main" id="{1AF1D879-4CD0-9648-B25E-EA812C59BC26}"/>
              </a:ext>
            </a:extLst>
          </p:cNvPr>
          <p:cNvSpPr>
            <a:spLocks noGrp="1"/>
          </p:cNvSpPr>
          <p:nvPr>
            <p:ph type="body" sz="quarter" idx="26" hasCustomPrompt="1"/>
          </p:nvPr>
        </p:nvSpPr>
        <p:spPr>
          <a:xfrm>
            <a:off x="2079556" y="5055362"/>
            <a:ext cx="2916525" cy="914400"/>
          </a:xfrm>
        </p:spPr>
        <p:txBody>
          <a:bodyPr>
            <a:normAutofit/>
          </a:bodyPr>
          <a:lstStyle>
            <a:lvl1pPr>
              <a:defRPr sz="1400">
                <a:solidFill>
                  <a:schemeClr val="tx1">
                    <a:lumMod val="75000"/>
                    <a:lumOff val="25000"/>
                  </a:schemeClr>
                </a:solidFill>
              </a:defRPr>
            </a:lvl1pPr>
            <a:lvl4pPr>
              <a:defRPr sz="1400"/>
            </a:lvl4pPr>
          </a:lstStyle>
          <a:p>
            <a:pPr lvl="0"/>
            <a:r>
              <a:rPr lang="en-US" dirty="0"/>
              <a:t>Body Text</a:t>
            </a:r>
          </a:p>
        </p:txBody>
      </p:sp>
      <p:sp>
        <p:nvSpPr>
          <p:cNvPr id="20" name="Text Placeholder 43">
            <a:extLst>
              <a:ext uri="{FF2B5EF4-FFF2-40B4-BE49-F238E27FC236}">
                <a16:creationId xmlns:a16="http://schemas.microsoft.com/office/drawing/2014/main" id="{908D97BE-1B16-A64C-9FA7-C1A24B9A4F42}"/>
              </a:ext>
            </a:extLst>
          </p:cNvPr>
          <p:cNvSpPr>
            <a:spLocks noGrp="1"/>
          </p:cNvSpPr>
          <p:nvPr>
            <p:ph type="body" sz="quarter" idx="27" hasCustomPrompt="1"/>
          </p:nvPr>
        </p:nvSpPr>
        <p:spPr>
          <a:xfrm>
            <a:off x="6188161" y="5055362"/>
            <a:ext cx="2916525" cy="914400"/>
          </a:xfrm>
        </p:spPr>
        <p:txBody>
          <a:bodyPr>
            <a:normAutofit/>
          </a:bodyPr>
          <a:lstStyle>
            <a:lvl1pPr>
              <a:defRPr sz="1400">
                <a:solidFill>
                  <a:schemeClr val="tx1">
                    <a:lumMod val="75000"/>
                    <a:lumOff val="25000"/>
                  </a:schemeClr>
                </a:solidFill>
              </a:defRPr>
            </a:lvl1pPr>
            <a:lvl4pPr>
              <a:defRPr sz="1400"/>
            </a:lvl4pPr>
          </a:lstStyle>
          <a:p>
            <a:pPr lvl="0"/>
            <a:r>
              <a:rPr lang="en-US" dirty="0"/>
              <a:t>Body Text</a:t>
            </a:r>
          </a:p>
        </p:txBody>
      </p:sp>
      <p:sp>
        <p:nvSpPr>
          <p:cNvPr id="21" name="Text Placeholder 49">
            <a:extLst>
              <a:ext uri="{FF2B5EF4-FFF2-40B4-BE49-F238E27FC236}">
                <a16:creationId xmlns:a16="http://schemas.microsoft.com/office/drawing/2014/main" id="{3C9BE6D7-0F0B-1C49-92E9-0E3F6E8A80F6}"/>
              </a:ext>
            </a:extLst>
          </p:cNvPr>
          <p:cNvSpPr>
            <a:spLocks noGrp="1"/>
          </p:cNvSpPr>
          <p:nvPr>
            <p:ph type="body" sz="quarter" idx="28" hasCustomPrompt="1"/>
          </p:nvPr>
        </p:nvSpPr>
        <p:spPr>
          <a:xfrm>
            <a:off x="1308100" y="1674813"/>
            <a:ext cx="4378716" cy="1283741"/>
          </a:xfrm>
        </p:spPr>
        <p:txBody>
          <a:bodyPr>
            <a:normAutofit/>
          </a:bodyPr>
          <a:lstStyle>
            <a:lvl1pPr>
              <a:defRPr sz="2000" b="0">
                <a:solidFill>
                  <a:schemeClr val="tx1">
                    <a:lumMod val="75000"/>
                    <a:lumOff val="25000"/>
                  </a:schemeClr>
                </a:solidFill>
              </a:defRPr>
            </a:lvl1pPr>
            <a:lvl2pPr>
              <a:defRPr sz="2000" b="1"/>
            </a:lvl2pPr>
          </a:lstStyle>
          <a:p>
            <a:pPr lvl="0"/>
            <a:r>
              <a:rPr lang="en-US" dirty="0"/>
              <a:t>Text</a:t>
            </a:r>
          </a:p>
        </p:txBody>
      </p:sp>
    </p:spTree>
    <p:extLst>
      <p:ext uri="{BB962C8B-B14F-4D97-AF65-F5344CB8AC3E}">
        <p14:creationId xmlns:p14="http://schemas.microsoft.com/office/powerpoint/2010/main" val="679195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Header with Photo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83D5F95-2079-499D-AF1F-A98E94F41F81}"/>
              </a:ext>
            </a:extLst>
          </p:cNvPr>
          <p:cNvSpPr>
            <a:spLocks noGrp="1"/>
          </p:cNvSpPr>
          <p:nvPr>
            <p:ph type="pic" sz="quarter" idx="10"/>
          </p:nvPr>
        </p:nvSpPr>
        <p:spPr>
          <a:xfrm>
            <a:off x="6732900" y="-1"/>
            <a:ext cx="5459100" cy="2312893"/>
          </a:xfrm>
        </p:spPr>
        <p:txBody>
          <a:bodyPr/>
          <a:lstStyle/>
          <a:p>
            <a:r>
              <a:rPr lang="en-US"/>
              <a:t>Click icon to add picture</a:t>
            </a:r>
            <a:endParaRPr lang="en-CA" dirty="0"/>
          </a:p>
        </p:txBody>
      </p:sp>
      <p:sp>
        <p:nvSpPr>
          <p:cNvPr id="12" name="Picture Placeholder 11">
            <a:extLst>
              <a:ext uri="{FF2B5EF4-FFF2-40B4-BE49-F238E27FC236}">
                <a16:creationId xmlns:a16="http://schemas.microsoft.com/office/drawing/2014/main" id="{EABE61E1-ED7E-4EB9-AD7A-A0BDC19362B0}"/>
              </a:ext>
            </a:extLst>
          </p:cNvPr>
          <p:cNvSpPr>
            <a:spLocks noGrp="1"/>
          </p:cNvSpPr>
          <p:nvPr>
            <p:ph type="pic" sz="quarter" idx="11"/>
          </p:nvPr>
        </p:nvSpPr>
        <p:spPr>
          <a:xfrm>
            <a:off x="6732900" y="2312988"/>
            <a:ext cx="5459100" cy="3640137"/>
          </a:xfrm>
        </p:spPr>
        <p:txBody>
          <a:bodyPr/>
          <a:lstStyle/>
          <a:p>
            <a:r>
              <a:rPr lang="en-US"/>
              <a:t>Click icon to add picture</a:t>
            </a:r>
            <a:endParaRPr lang="en-CA" dirty="0"/>
          </a:p>
        </p:txBody>
      </p:sp>
      <p:sp>
        <p:nvSpPr>
          <p:cNvPr id="4" name="Rectangle 3">
            <a:extLst>
              <a:ext uri="{FF2B5EF4-FFF2-40B4-BE49-F238E27FC236}">
                <a16:creationId xmlns:a16="http://schemas.microsoft.com/office/drawing/2014/main" id="{6EC899CE-1163-4738-8A90-7D9280829D2F}"/>
              </a:ext>
            </a:extLst>
          </p:cNvPr>
          <p:cNvSpPr/>
          <p:nvPr/>
        </p:nvSpPr>
        <p:spPr>
          <a:xfrm>
            <a:off x="6732900" y="5960515"/>
            <a:ext cx="5459100" cy="905435"/>
          </a:xfrm>
          <a:prstGeom prst="rect">
            <a:avLst/>
          </a:prstGeom>
          <a:solidFill>
            <a:srgbClr val="003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a:extLst>
              <a:ext uri="{FF2B5EF4-FFF2-40B4-BE49-F238E27FC236}">
                <a16:creationId xmlns:a16="http://schemas.microsoft.com/office/drawing/2014/main" id="{8D835D4B-565E-4AD0-92C4-2FBFAB1B8356}"/>
              </a:ext>
            </a:extLst>
          </p:cNvPr>
          <p:cNvSpPr/>
          <p:nvPr/>
        </p:nvSpPr>
        <p:spPr>
          <a:xfrm>
            <a:off x="0" y="0"/>
            <a:ext cx="393290" cy="2235200"/>
          </a:xfrm>
          <a:prstGeom prst="rect">
            <a:avLst/>
          </a:prstGeom>
          <a:solidFill>
            <a:srgbClr val="003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Graphic 5">
            <a:extLst>
              <a:ext uri="{FF2B5EF4-FFF2-40B4-BE49-F238E27FC236}">
                <a16:creationId xmlns:a16="http://schemas.microsoft.com/office/drawing/2014/main" id="{D187A32F-3A0B-4271-938A-E6DF5DCD26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50684" y="6250028"/>
            <a:ext cx="1442644" cy="484470"/>
          </a:xfrm>
          <a:prstGeom prst="rect">
            <a:avLst/>
          </a:prstGeom>
        </p:spPr>
      </p:pic>
      <p:sp>
        <p:nvSpPr>
          <p:cNvPr id="3" name="Text Placeholder 2">
            <a:extLst>
              <a:ext uri="{FF2B5EF4-FFF2-40B4-BE49-F238E27FC236}">
                <a16:creationId xmlns:a16="http://schemas.microsoft.com/office/drawing/2014/main" id="{C67566D8-C117-8445-B20C-6F935FFD1D08}"/>
              </a:ext>
            </a:extLst>
          </p:cNvPr>
          <p:cNvSpPr>
            <a:spLocks noGrp="1"/>
          </p:cNvSpPr>
          <p:nvPr>
            <p:ph type="body" sz="quarter" idx="12" hasCustomPrompt="1"/>
          </p:nvPr>
        </p:nvSpPr>
        <p:spPr>
          <a:xfrm>
            <a:off x="1618346" y="1276995"/>
            <a:ext cx="3895224" cy="523220"/>
          </a:xfrm>
        </p:spPr>
        <p:txBody>
          <a:bodyPr/>
          <a:lstStyle>
            <a:lvl1pPr>
              <a:defRPr b="1"/>
            </a:lvl1pPr>
          </a:lstStyle>
          <a:p>
            <a:pPr lvl="0"/>
            <a:r>
              <a:rPr lang="en-US" dirty="0"/>
              <a:t>Slide Title</a:t>
            </a:r>
          </a:p>
        </p:txBody>
      </p:sp>
      <p:sp>
        <p:nvSpPr>
          <p:cNvPr id="13" name="Text Placeholder 12">
            <a:extLst>
              <a:ext uri="{FF2B5EF4-FFF2-40B4-BE49-F238E27FC236}">
                <a16:creationId xmlns:a16="http://schemas.microsoft.com/office/drawing/2014/main" id="{8537EBC5-5A37-8E47-902A-A0220100C390}"/>
              </a:ext>
            </a:extLst>
          </p:cNvPr>
          <p:cNvSpPr>
            <a:spLocks noGrp="1"/>
          </p:cNvSpPr>
          <p:nvPr>
            <p:ph type="body" sz="quarter" idx="13" hasCustomPrompt="1"/>
          </p:nvPr>
        </p:nvSpPr>
        <p:spPr>
          <a:xfrm>
            <a:off x="1617663" y="1850329"/>
            <a:ext cx="3895224" cy="914400"/>
          </a:xfrm>
        </p:spPr>
        <p:txBody>
          <a:bodyPr>
            <a:normAutofit/>
          </a:bodyPr>
          <a:lstStyle>
            <a:lvl1pPr>
              <a:defRPr sz="1800">
                <a:solidFill>
                  <a:schemeClr val="tx1">
                    <a:lumMod val="65000"/>
                    <a:lumOff val="35000"/>
                  </a:schemeClr>
                </a:solidFill>
              </a:defRPr>
            </a:lvl1pPr>
          </a:lstStyle>
          <a:p>
            <a:r>
              <a:rPr lang="en-CA" dirty="0">
                <a:solidFill>
                  <a:schemeClr val="tx1">
                    <a:lumMod val="75000"/>
                    <a:lumOff val="25000"/>
                  </a:schemeClr>
                </a:solidFill>
                <a:latin typeface="+mn-lt"/>
              </a:rPr>
              <a:t>Subtitle</a:t>
            </a:r>
          </a:p>
        </p:txBody>
      </p:sp>
      <p:sp>
        <p:nvSpPr>
          <p:cNvPr id="18" name="Text Placeholder 17">
            <a:extLst>
              <a:ext uri="{FF2B5EF4-FFF2-40B4-BE49-F238E27FC236}">
                <a16:creationId xmlns:a16="http://schemas.microsoft.com/office/drawing/2014/main" id="{FAE82FC7-D7F1-814B-AF28-B7B30AC03951}"/>
              </a:ext>
            </a:extLst>
          </p:cNvPr>
          <p:cNvSpPr>
            <a:spLocks noGrp="1"/>
          </p:cNvSpPr>
          <p:nvPr>
            <p:ph type="body" sz="quarter" idx="14" hasCustomPrompt="1"/>
          </p:nvPr>
        </p:nvSpPr>
        <p:spPr>
          <a:xfrm>
            <a:off x="1617663" y="2817813"/>
            <a:ext cx="3895224" cy="3142702"/>
          </a:xfrm>
        </p:spPr>
        <p:txBody>
          <a:bodyPr>
            <a:normAutofit/>
          </a:bodyPr>
          <a:lstStyle>
            <a:lvl1pPr>
              <a:defRPr sz="1200">
                <a:solidFill>
                  <a:schemeClr val="tx1">
                    <a:lumMod val="65000"/>
                    <a:lumOff val="35000"/>
                  </a:schemeClr>
                </a:solidFill>
              </a:defRPr>
            </a:lvl1pPr>
          </a:lstStyle>
          <a:p>
            <a:r>
              <a:rPr lang="en-CA" sz="1400" dirty="0">
                <a:solidFill>
                  <a:schemeClr val="tx1">
                    <a:lumMod val="75000"/>
                    <a:lumOff val="25000"/>
                  </a:schemeClr>
                </a:solidFill>
                <a:latin typeface="+mn-lt"/>
              </a:rPr>
              <a:t>Body Text</a:t>
            </a:r>
            <a:endParaRPr lang="en-US" dirty="0"/>
          </a:p>
        </p:txBody>
      </p:sp>
    </p:spTree>
    <p:extLst>
      <p:ext uri="{BB962C8B-B14F-4D97-AF65-F5344CB8AC3E}">
        <p14:creationId xmlns:p14="http://schemas.microsoft.com/office/powerpoint/2010/main" val="118929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with Photo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83D5F95-2079-499D-AF1F-A98E94F41F81}"/>
              </a:ext>
            </a:extLst>
          </p:cNvPr>
          <p:cNvSpPr>
            <a:spLocks noGrp="1"/>
          </p:cNvSpPr>
          <p:nvPr>
            <p:ph type="pic" sz="quarter" idx="10"/>
          </p:nvPr>
        </p:nvSpPr>
        <p:spPr>
          <a:xfrm>
            <a:off x="6732900" y="-1"/>
            <a:ext cx="5459100" cy="2312893"/>
          </a:xfrm>
        </p:spPr>
        <p:txBody>
          <a:bodyPr/>
          <a:lstStyle/>
          <a:p>
            <a:r>
              <a:rPr lang="en-US"/>
              <a:t>Click icon to add picture</a:t>
            </a:r>
            <a:endParaRPr lang="en-CA" dirty="0"/>
          </a:p>
        </p:txBody>
      </p:sp>
      <p:sp>
        <p:nvSpPr>
          <p:cNvPr id="12" name="Picture Placeholder 11">
            <a:extLst>
              <a:ext uri="{FF2B5EF4-FFF2-40B4-BE49-F238E27FC236}">
                <a16:creationId xmlns:a16="http://schemas.microsoft.com/office/drawing/2014/main" id="{EABE61E1-ED7E-4EB9-AD7A-A0BDC19362B0}"/>
              </a:ext>
            </a:extLst>
          </p:cNvPr>
          <p:cNvSpPr>
            <a:spLocks noGrp="1"/>
          </p:cNvSpPr>
          <p:nvPr>
            <p:ph type="pic" sz="quarter" idx="11"/>
          </p:nvPr>
        </p:nvSpPr>
        <p:spPr>
          <a:xfrm>
            <a:off x="6732900" y="2312988"/>
            <a:ext cx="5459100" cy="3640137"/>
          </a:xfrm>
        </p:spPr>
        <p:txBody>
          <a:bodyPr/>
          <a:lstStyle/>
          <a:p>
            <a:r>
              <a:rPr lang="en-US"/>
              <a:t>Click icon to add picture</a:t>
            </a:r>
            <a:endParaRPr lang="en-CA" dirty="0"/>
          </a:p>
        </p:txBody>
      </p:sp>
      <p:sp>
        <p:nvSpPr>
          <p:cNvPr id="4" name="Rectangle 3">
            <a:extLst>
              <a:ext uri="{FF2B5EF4-FFF2-40B4-BE49-F238E27FC236}">
                <a16:creationId xmlns:a16="http://schemas.microsoft.com/office/drawing/2014/main" id="{6EC899CE-1163-4738-8A90-7D9280829D2F}"/>
              </a:ext>
            </a:extLst>
          </p:cNvPr>
          <p:cNvSpPr/>
          <p:nvPr/>
        </p:nvSpPr>
        <p:spPr>
          <a:xfrm>
            <a:off x="6732900" y="5960515"/>
            <a:ext cx="5459100" cy="905435"/>
          </a:xfrm>
          <a:prstGeom prst="rect">
            <a:avLst/>
          </a:prstGeom>
          <a:solidFill>
            <a:srgbClr val="387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a:extLst>
              <a:ext uri="{FF2B5EF4-FFF2-40B4-BE49-F238E27FC236}">
                <a16:creationId xmlns:a16="http://schemas.microsoft.com/office/drawing/2014/main" id="{8D835D4B-565E-4AD0-92C4-2FBFAB1B8356}"/>
              </a:ext>
            </a:extLst>
          </p:cNvPr>
          <p:cNvSpPr/>
          <p:nvPr/>
        </p:nvSpPr>
        <p:spPr>
          <a:xfrm>
            <a:off x="0" y="0"/>
            <a:ext cx="393290" cy="2235200"/>
          </a:xfrm>
          <a:prstGeom prst="rect">
            <a:avLst/>
          </a:prstGeom>
          <a:solidFill>
            <a:srgbClr val="387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Graphic 5">
            <a:extLst>
              <a:ext uri="{FF2B5EF4-FFF2-40B4-BE49-F238E27FC236}">
                <a16:creationId xmlns:a16="http://schemas.microsoft.com/office/drawing/2014/main" id="{D187A32F-3A0B-4271-938A-E6DF5DCD26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50684" y="6250028"/>
            <a:ext cx="1442644" cy="484470"/>
          </a:xfrm>
          <a:prstGeom prst="rect">
            <a:avLst/>
          </a:prstGeom>
        </p:spPr>
      </p:pic>
      <p:sp>
        <p:nvSpPr>
          <p:cNvPr id="7" name="Text Placeholder 2">
            <a:extLst>
              <a:ext uri="{FF2B5EF4-FFF2-40B4-BE49-F238E27FC236}">
                <a16:creationId xmlns:a16="http://schemas.microsoft.com/office/drawing/2014/main" id="{DB3AC8E8-7CF3-3147-A8F4-7D504A020E45}"/>
              </a:ext>
            </a:extLst>
          </p:cNvPr>
          <p:cNvSpPr>
            <a:spLocks noGrp="1"/>
          </p:cNvSpPr>
          <p:nvPr>
            <p:ph type="body" sz="quarter" idx="12" hasCustomPrompt="1"/>
          </p:nvPr>
        </p:nvSpPr>
        <p:spPr>
          <a:xfrm>
            <a:off x="1618346" y="1276995"/>
            <a:ext cx="3895224" cy="523220"/>
          </a:xfrm>
        </p:spPr>
        <p:txBody>
          <a:bodyPr/>
          <a:lstStyle>
            <a:lvl1pPr>
              <a:defRPr b="1">
                <a:solidFill>
                  <a:srgbClr val="387C2C"/>
                </a:solidFill>
              </a:defRPr>
            </a:lvl1pPr>
          </a:lstStyle>
          <a:p>
            <a:pPr lvl="0"/>
            <a:r>
              <a:rPr lang="en-US" dirty="0"/>
              <a:t>Slide Title</a:t>
            </a:r>
          </a:p>
        </p:txBody>
      </p:sp>
      <p:sp>
        <p:nvSpPr>
          <p:cNvPr id="8" name="Text Placeholder 12">
            <a:extLst>
              <a:ext uri="{FF2B5EF4-FFF2-40B4-BE49-F238E27FC236}">
                <a16:creationId xmlns:a16="http://schemas.microsoft.com/office/drawing/2014/main" id="{73755463-6C63-B948-9CF1-27E61401CBFD}"/>
              </a:ext>
            </a:extLst>
          </p:cNvPr>
          <p:cNvSpPr>
            <a:spLocks noGrp="1"/>
          </p:cNvSpPr>
          <p:nvPr>
            <p:ph type="body" sz="quarter" idx="13" hasCustomPrompt="1"/>
          </p:nvPr>
        </p:nvSpPr>
        <p:spPr>
          <a:xfrm>
            <a:off x="1617663" y="1850329"/>
            <a:ext cx="3895224" cy="914400"/>
          </a:xfrm>
        </p:spPr>
        <p:txBody>
          <a:bodyPr>
            <a:normAutofit/>
          </a:bodyPr>
          <a:lstStyle>
            <a:lvl1pPr>
              <a:defRPr sz="1800">
                <a:solidFill>
                  <a:schemeClr val="tx1">
                    <a:lumMod val="65000"/>
                    <a:lumOff val="35000"/>
                  </a:schemeClr>
                </a:solidFill>
              </a:defRPr>
            </a:lvl1pPr>
          </a:lstStyle>
          <a:p>
            <a:r>
              <a:rPr lang="en-CA" dirty="0">
                <a:solidFill>
                  <a:schemeClr val="tx1">
                    <a:lumMod val="75000"/>
                    <a:lumOff val="25000"/>
                  </a:schemeClr>
                </a:solidFill>
                <a:latin typeface="+mn-lt"/>
              </a:rPr>
              <a:t>Subtitle</a:t>
            </a:r>
          </a:p>
        </p:txBody>
      </p:sp>
      <p:sp>
        <p:nvSpPr>
          <p:cNvPr id="9" name="Text Placeholder 17">
            <a:extLst>
              <a:ext uri="{FF2B5EF4-FFF2-40B4-BE49-F238E27FC236}">
                <a16:creationId xmlns:a16="http://schemas.microsoft.com/office/drawing/2014/main" id="{4E46EDD1-24D2-744B-BB3C-59CD891295CF}"/>
              </a:ext>
            </a:extLst>
          </p:cNvPr>
          <p:cNvSpPr>
            <a:spLocks noGrp="1"/>
          </p:cNvSpPr>
          <p:nvPr>
            <p:ph type="body" sz="quarter" idx="14" hasCustomPrompt="1"/>
          </p:nvPr>
        </p:nvSpPr>
        <p:spPr>
          <a:xfrm>
            <a:off x="1617663" y="2817813"/>
            <a:ext cx="3895224" cy="3142702"/>
          </a:xfrm>
        </p:spPr>
        <p:txBody>
          <a:bodyPr>
            <a:normAutofit/>
          </a:bodyPr>
          <a:lstStyle>
            <a:lvl1pPr>
              <a:defRPr sz="1200">
                <a:solidFill>
                  <a:schemeClr val="tx1">
                    <a:lumMod val="65000"/>
                    <a:lumOff val="35000"/>
                  </a:schemeClr>
                </a:solidFill>
              </a:defRPr>
            </a:lvl1pPr>
          </a:lstStyle>
          <a:p>
            <a:r>
              <a:rPr lang="en-CA" sz="1400" dirty="0">
                <a:solidFill>
                  <a:schemeClr val="tx1">
                    <a:lumMod val="75000"/>
                    <a:lumOff val="25000"/>
                  </a:schemeClr>
                </a:solidFill>
                <a:latin typeface="+mn-lt"/>
              </a:rPr>
              <a:t>Body Text</a:t>
            </a:r>
            <a:endParaRPr lang="en-US" dirty="0"/>
          </a:p>
        </p:txBody>
      </p:sp>
    </p:spTree>
    <p:extLst>
      <p:ext uri="{BB962C8B-B14F-4D97-AF65-F5344CB8AC3E}">
        <p14:creationId xmlns:p14="http://schemas.microsoft.com/office/powerpoint/2010/main" val="38232607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038A21-087C-404A-848B-0C645BCFFA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dirty="0"/>
          </a:p>
        </p:txBody>
      </p:sp>
      <p:sp>
        <p:nvSpPr>
          <p:cNvPr id="3" name="Text Placeholder 2">
            <a:extLst>
              <a:ext uri="{FF2B5EF4-FFF2-40B4-BE49-F238E27FC236}">
                <a16:creationId xmlns:a16="http://schemas.microsoft.com/office/drawing/2014/main" id="{5366D7A0-6E45-4C1A-9A6C-0AE307C4F4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3020868493"/>
      </p:ext>
    </p:extLst>
  </p:cSld>
  <p:clrMap bg1="lt1" tx1="dk1" bg2="lt2" tx2="dk2" accent1="accent1" accent2="accent2" accent3="accent3" accent4="accent4" accent5="accent5" accent6="accent6" hlink="hlink" folHlink="folHlink"/>
  <p:sldLayoutIdLst>
    <p:sldLayoutId id="2147483746" r:id="rId1"/>
    <p:sldLayoutId id="2147483752" r:id="rId2"/>
    <p:sldLayoutId id="2147483751" r:id="rId3"/>
    <p:sldLayoutId id="2147483750" r:id="rId4"/>
    <p:sldLayoutId id="2147483749" r:id="rId5"/>
    <p:sldLayoutId id="2147483748" r:id="rId6"/>
    <p:sldLayoutId id="2147483747" r:id="rId7"/>
    <p:sldLayoutId id="2147483754" r:id="rId8"/>
    <p:sldLayoutId id="2147483759" r:id="rId9"/>
    <p:sldLayoutId id="2147483756" r:id="rId10"/>
    <p:sldLayoutId id="2147483753" r:id="rId11"/>
    <p:sldLayoutId id="2147483757" r:id="rId12"/>
    <p:sldLayoutId id="2147483758" r:id="rId13"/>
    <p:sldLayoutId id="2147483755" r:id="rId14"/>
    <p:sldLayoutId id="2147483764" r:id="rId15"/>
    <p:sldLayoutId id="2147483762" r:id="rId16"/>
    <p:sldLayoutId id="2147483761" r:id="rId17"/>
    <p:sldLayoutId id="2147483760" r:id="rId18"/>
    <p:sldLayoutId id="2147483765" r:id="rId19"/>
    <p:sldLayoutId id="2147483766" r:id="rId20"/>
    <p:sldLayoutId id="2147483763" r:id="rId21"/>
    <p:sldLayoutId id="2147483769" r:id="rId22"/>
    <p:sldLayoutId id="2147483770" r:id="rId23"/>
    <p:sldLayoutId id="2147483767" r:id="rId24"/>
    <p:sldLayoutId id="2147483768" r:id="rId25"/>
    <p:sldLayoutId id="2147483772" r:id="rId26"/>
    <p:sldLayoutId id="2147483773" r:id="rId27"/>
    <p:sldLayoutId id="2147483771" r:id="rId28"/>
    <p:sldLayoutId id="2147483778" r:id="rId29"/>
    <p:sldLayoutId id="2147483780" r:id="rId30"/>
    <p:sldLayoutId id="2147483779" r:id="rId31"/>
    <p:sldLayoutId id="2147483777" r:id="rId32"/>
    <p:sldLayoutId id="2147483776" r:id="rId33"/>
    <p:sldLayoutId id="2147483774" r:id="rId34"/>
    <p:sldLayoutId id="2147483775" r:id="rId35"/>
    <p:sldLayoutId id="2147483822" r:id="rId36"/>
    <p:sldLayoutId id="2147483858" r:id="rId37"/>
    <p:sldLayoutId id="2147483859" r:id="rId38"/>
    <p:sldLayoutId id="2147483860" r:id="rId39"/>
    <p:sldLayoutId id="2147483861" r:id="rId40"/>
    <p:sldLayoutId id="2147483862" r:id="rId41"/>
    <p:sldLayoutId id="2147483863" r:id="rId42"/>
  </p:sldLayoutIdLst>
  <p:txStyles>
    <p:titleStyle>
      <a:lvl1pPr algn="l" defTabSz="914400" rtl="0" eaLnBrk="1" latinLnBrk="0" hangingPunct="1">
        <a:lnSpc>
          <a:spcPct val="90000"/>
        </a:lnSpc>
        <a:spcBef>
          <a:spcPct val="0"/>
        </a:spcBef>
        <a:buNone/>
        <a:defRPr sz="4500" b="0" i="0" kern="1200">
          <a:solidFill>
            <a:srgbClr val="003C4C"/>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0" kern="1200">
          <a:solidFill>
            <a:srgbClr val="003C4C"/>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003C4C"/>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003C4C"/>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003C4C"/>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rgbClr val="003C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14.jp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8.xml"/><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32.jpe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2.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5.xml"/><Relationship Id="rId1" Type="http://schemas.openxmlformats.org/officeDocument/2006/relationships/slideLayout" Target="../slideLayouts/slideLayout22.xml"/><Relationship Id="rId4" Type="http://schemas.openxmlformats.org/officeDocument/2006/relationships/image" Target="../media/image13.jpeg"/></Relationships>
</file>

<file path=ppt/slides/_rels/slide2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45.jpeg"/></Relationships>
</file>

<file path=ppt/slides/_rels/slide2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22.xml"/><Relationship Id="rId4" Type="http://schemas.openxmlformats.org/officeDocument/2006/relationships/image" Target="../media/image48.jpeg"/></Relationships>
</file>

<file path=ppt/slides/_rels/slide26.xml.rels><?xml version="1.0" encoding="UTF-8" standalone="yes"?>
<Relationships xmlns="http://schemas.openxmlformats.org/package/2006/relationships"><Relationship Id="rId3" Type="http://schemas.openxmlformats.org/officeDocument/2006/relationships/image" Target="../media/image49.tmp"/><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54.jpeg"/><Relationship Id="rId5" Type="http://schemas.openxmlformats.org/officeDocument/2006/relationships/image" Target="../media/image53.jpg"/><Relationship Id="rId4" Type="http://schemas.openxmlformats.org/officeDocument/2006/relationships/image" Target="../media/image52.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3.xml"/><Relationship Id="rId1" Type="http://schemas.openxmlformats.org/officeDocument/2006/relationships/slideLayout" Target="../slideLayouts/slideLayout22.xml"/><Relationship Id="rId4" Type="http://schemas.openxmlformats.org/officeDocument/2006/relationships/image" Target="../media/image56.jpeg"/></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4.xml"/><Relationship Id="rId1" Type="http://schemas.openxmlformats.org/officeDocument/2006/relationships/slideLayout" Target="../slideLayouts/slideLayout8.xml"/><Relationship Id="rId5" Type="http://schemas.openxmlformats.org/officeDocument/2006/relationships/image" Target="../media/image59.jpg"/><Relationship Id="rId4" Type="http://schemas.openxmlformats.org/officeDocument/2006/relationships/image" Target="../media/image58.jpeg"/></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7.xml"/><Relationship Id="rId1" Type="http://schemas.openxmlformats.org/officeDocument/2006/relationships/slideLayout" Target="../slideLayouts/slideLayout22.xml"/><Relationship Id="rId4" Type="http://schemas.openxmlformats.org/officeDocument/2006/relationships/image" Target="../media/image62.jpg"/></Relationships>
</file>

<file path=ppt/slides/_rels/slide3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63.jpeg"/></Relationships>
</file>

<file path=ppt/slides/_rels/slide3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image" Target="../media/image67.png"/><Relationship Id="rId5" Type="http://schemas.openxmlformats.org/officeDocument/2006/relationships/image" Target="../media/image66.jpg"/><Relationship Id="rId4" Type="http://schemas.openxmlformats.org/officeDocument/2006/relationships/image" Target="../media/image65.jpg"/></Relationships>
</file>

<file path=ppt/slides/_rels/slide3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2.xml"/></Relationships>
</file>

<file path=ppt/slides/_rels/slide4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2.xml"/><Relationship Id="rId1" Type="http://schemas.openxmlformats.org/officeDocument/2006/relationships/slideLayout" Target="../slideLayouts/slideLayout22.xml"/><Relationship Id="rId5" Type="http://schemas.openxmlformats.org/officeDocument/2006/relationships/image" Target="../media/image74.png"/><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2.xml"/><Relationship Id="rId4" Type="http://schemas.openxmlformats.org/officeDocument/2006/relationships/image" Target="../media/image17.tmp"/></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8.xml"/><Relationship Id="rId5" Type="http://schemas.openxmlformats.org/officeDocument/2006/relationships/image" Target="../media/image23.jpe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pile of raspberries&#10;&#10;Description automatically generated">
            <a:extLst>
              <a:ext uri="{FF2B5EF4-FFF2-40B4-BE49-F238E27FC236}">
                <a16:creationId xmlns:a16="http://schemas.microsoft.com/office/drawing/2014/main" id="{0849F0DD-800A-F482-4337-B91A2CCFD6B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34112" r="34112"/>
          <a:stretch>
            <a:fillRect/>
          </a:stretch>
        </p:blipFill>
        <p:spPr>
          <a:xfrm rot="5400000">
            <a:off x="8305800" y="-1573213"/>
            <a:ext cx="2312988" cy="5459413"/>
          </a:xfrm>
        </p:spPr>
      </p:pic>
      <p:pic>
        <p:nvPicPr>
          <p:cNvPr id="10" name="Picture Placeholder 9" descr="A picture containing sky, outdoor, building, dome&#10;&#10;Description automatically generated">
            <a:extLst>
              <a:ext uri="{FF2B5EF4-FFF2-40B4-BE49-F238E27FC236}">
                <a16:creationId xmlns:a16="http://schemas.microsoft.com/office/drawing/2014/main" id="{F84F8D7A-D0A0-5304-967A-22942ED2AC3E}"/>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25" r="25"/>
          <a:stretch>
            <a:fillRect/>
          </a:stretch>
        </p:blipFill>
        <p:spPr>
          <a:xfrm>
            <a:off x="6732900" y="2312988"/>
            <a:ext cx="5459100" cy="3647527"/>
          </a:xfrm>
        </p:spPr>
      </p:pic>
      <p:sp>
        <p:nvSpPr>
          <p:cNvPr id="4" name="Text Placeholder 3">
            <a:extLst>
              <a:ext uri="{FF2B5EF4-FFF2-40B4-BE49-F238E27FC236}">
                <a16:creationId xmlns:a16="http://schemas.microsoft.com/office/drawing/2014/main" id="{E4A151E5-8501-314C-87C4-614C39EF9C65}"/>
              </a:ext>
            </a:extLst>
          </p:cNvPr>
          <p:cNvSpPr>
            <a:spLocks noGrp="1"/>
          </p:cNvSpPr>
          <p:nvPr>
            <p:ph type="body" sz="quarter" idx="12"/>
          </p:nvPr>
        </p:nvSpPr>
        <p:spPr>
          <a:xfrm>
            <a:off x="1618346" y="1276995"/>
            <a:ext cx="3895224" cy="1540818"/>
          </a:xfrm>
        </p:spPr>
        <p:txBody>
          <a:bodyPr>
            <a:normAutofit/>
          </a:bodyPr>
          <a:lstStyle/>
          <a:p>
            <a:r>
              <a:rPr lang="en-CA" sz="3200" dirty="0"/>
              <a:t>Long Cane Raspberry in Nova Scotia</a:t>
            </a:r>
            <a:endParaRPr lang="en-US" sz="3200" dirty="0"/>
          </a:p>
          <a:p>
            <a:endParaRPr lang="en-US" dirty="0"/>
          </a:p>
        </p:txBody>
      </p:sp>
      <p:sp>
        <p:nvSpPr>
          <p:cNvPr id="6" name="Text Placeholder 5">
            <a:extLst>
              <a:ext uri="{FF2B5EF4-FFF2-40B4-BE49-F238E27FC236}">
                <a16:creationId xmlns:a16="http://schemas.microsoft.com/office/drawing/2014/main" id="{A4FBF6DB-C3ED-2A49-ACC5-C9691DB7D680}"/>
              </a:ext>
            </a:extLst>
          </p:cNvPr>
          <p:cNvSpPr>
            <a:spLocks noGrp="1"/>
          </p:cNvSpPr>
          <p:nvPr>
            <p:ph type="body" sz="quarter" idx="14"/>
          </p:nvPr>
        </p:nvSpPr>
        <p:spPr/>
        <p:txBody>
          <a:bodyPr/>
          <a:lstStyle/>
          <a:p>
            <a:endParaRPr lang="en-US" dirty="0"/>
          </a:p>
          <a:p>
            <a:endParaRPr lang="en-US" dirty="0"/>
          </a:p>
          <a:p>
            <a:endParaRPr lang="en-US" dirty="0"/>
          </a:p>
          <a:p>
            <a:endParaRPr lang="en-US" dirty="0"/>
          </a:p>
          <a:p>
            <a:endParaRPr lang="en-US" dirty="0"/>
          </a:p>
          <a:p>
            <a:endParaRPr lang="en-US" dirty="0"/>
          </a:p>
        </p:txBody>
      </p:sp>
      <p:sp>
        <p:nvSpPr>
          <p:cNvPr id="8" name="Text Placeholder 7">
            <a:extLst>
              <a:ext uri="{FF2B5EF4-FFF2-40B4-BE49-F238E27FC236}">
                <a16:creationId xmlns:a16="http://schemas.microsoft.com/office/drawing/2014/main" id="{D56A8A89-2F2F-33BB-7B23-EED9A7512DBD}"/>
              </a:ext>
            </a:extLst>
          </p:cNvPr>
          <p:cNvSpPr>
            <a:spLocks noGrp="1"/>
          </p:cNvSpPr>
          <p:nvPr>
            <p:ph type="body" sz="quarter" idx="13"/>
          </p:nvPr>
        </p:nvSpPr>
        <p:spPr>
          <a:xfrm>
            <a:off x="1617662" y="3099148"/>
            <a:ext cx="3895224" cy="659704"/>
          </a:xfrm>
        </p:spPr>
        <p:txBody>
          <a:bodyPr/>
          <a:lstStyle/>
          <a:p>
            <a:r>
              <a:rPr lang="en-CA" dirty="0"/>
              <a:t>A production overview from the pilot program launched in 2020</a:t>
            </a:r>
          </a:p>
          <a:p>
            <a:endParaRPr lang="en-CA" dirty="0"/>
          </a:p>
        </p:txBody>
      </p:sp>
    </p:spTree>
    <p:extLst>
      <p:ext uri="{BB962C8B-B14F-4D97-AF65-F5344CB8AC3E}">
        <p14:creationId xmlns:p14="http://schemas.microsoft.com/office/powerpoint/2010/main" val="27459058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EB70D9-7D37-7DC9-E71B-21403B4B68B4}"/>
              </a:ext>
            </a:extLst>
          </p:cNvPr>
          <p:cNvPicPr>
            <a:picLocks noChangeAspect="1"/>
          </p:cNvPicPr>
          <p:nvPr/>
        </p:nvPicPr>
        <p:blipFill rotWithShape="1">
          <a:blip r:embed="rId3"/>
          <a:srcRect l="1" r="1" b="12563"/>
          <a:stretch/>
        </p:blipFill>
        <p:spPr>
          <a:xfrm>
            <a:off x="6732900" y="0"/>
            <a:ext cx="5459100" cy="6054812"/>
          </a:xfrm>
          <a:prstGeom prst="rect">
            <a:avLst/>
          </a:prstGeom>
        </p:spPr>
      </p:pic>
      <p:sp>
        <p:nvSpPr>
          <p:cNvPr id="4" name="Text Placeholder 3">
            <a:extLst>
              <a:ext uri="{FF2B5EF4-FFF2-40B4-BE49-F238E27FC236}">
                <a16:creationId xmlns:a16="http://schemas.microsoft.com/office/drawing/2014/main" id="{7B569211-591F-1A9F-08EA-9C0697010A80}"/>
              </a:ext>
            </a:extLst>
          </p:cNvPr>
          <p:cNvSpPr>
            <a:spLocks noGrp="1"/>
          </p:cNvSpPr>
          <p:nvPr>
            <p:ph type="body" sz="quarter" idx="12"/>
          </p:nvPr>
        </p:nvSpPr>
        <p:spPr>
          <a:xfrm>
            <a:off x="1087395" y="1156444"/>
            <a:ext cx="4683210" cy="536431"/>
          </a:xfrm>
        </p:spPr>
        <p:txBody>
          <a:bodyPr>
            <a:normAutofit/>
          </a:bodyPr>
          <a:lstStyle/>
          <a:p>
            <a:r>
              <a:rPr lang="en-CA" dirty="0"/>
              <a:t>Site Preparation</a:t>
            </a:r>
          </a:p>
          <a:p>
            <a:endParaRPr lang="en-CA" dirty="0"/>
          </a:p>
        </p:txBody>
      </p:sp>
      <p:sp>
        <p:nvSpPr>
          <p:cNvPr id="5" name="Text Placeholder 4">
            <a:extLst>
              <a:ext uri="{FF2B5EF4-FFF2-40B4-BE49-F238E27FC236}">
                <a16:creationId xmlns:a16="http://schemas.microsoft.com/office/drawing/2014/main" id="{B3AE3C9A-D5A5-58AD-5BDA-5DB3A39C131E}"/>
              </a:ext>
            </a:extLst>
          </p:cNvPr>
          <p:cNvSpPr>
            <a:spLocks noGrp="1"/>
          </p:cNvSpPr>
          <p:nvPr>
            <p:ph type="body" sz="quarter" idx="13"/>
          </p:nvPr>
        </p:nvSpPr>
        <p:spPr>
          <a:xfrm>
            <a:off x="1087395" y="1855692"/>
            <a:ext cx="3895224" cy="457200"/>
          </a:xfrm>
        </p:spPr>
        <p:txBody>
          <a:bodyPr/>
          <a:lstStyle/>
          <a:p>
            <a:r>
              <a:rPr lang="en-CA" dirty="0"/>
              <a:t>Trellis:</a:t>
            </a:r>
          </a:p>
        </p:txBody>
      </p:sp>
      <p:sp>
        <p:nvSpPr>
          <p:cNvPr id="6" name="Text Placeholder 5">
            <a:extLst>
              <a:ext uri="{FF2B5EF4-FFF2-40B4-BE49-F238E27FC236}">
                <a16:creationId xmlns:a16="http://schemas.microsoft.com/office/drawing/2014/main" id="{92DC4463-7F89-D4C3-89B5-F3EEC13282C0}"/>
              </a:ext>
            </a:extLst>
          </p:cNvPr>
          <p:cNvSpPr>
            <a:spLocks noGrp="1"/>
          </p:cNvSpPr>
          <p:nvPr>
            <p:ph type="body" sz="quarter" idx="14"/>
          </p:nvPr>
        </p:nvSpPr>
        <p:spPr>
          <a:xfrm>
            <a:off x="1087395" y="2475709"/>
            <a:ext cx="4425492" cy="3135312"/>
          </a:xfrm>
        </p:spPr>
        <p:txBody>
          <a:bodyPr>
            <a:normAutofit/>
          </a:bodyPr>
          <a:lstStyle/>
          <a:p>
            <a:pPr marL="285750" indent="-285750">
              <a:buFont typeface="Arial" panose="020B0604020202020204" pitchFamily="34" charset="0"/>
              <a:buChar char="•"/>
            </a:pPr>
            <a:r>
              <a:rPr lang="en-CA" sz="1600" dirty="0"/>
              <a:t>Aisle widths are 10 ft, allowing plenty of room for the canopy to expand while still allowing passage of pickers and sprayers</a:t>
            </a:r>
          </a:p>
          <a:p>
            <a:pPr marL="285750" indent="-285750">
              <a:buFont typeface="Arial" panose="020B0604020202020204" pitchFamily="34" charset="0"/>
              <a:buChar char="•"/>
            </a:pPr>
            <a:r>
              <a:rPr lang="en-CA" sz="1600" dirty="0"/>
              <a:t>Support strings running up the height of the canopy begin 1ft above the ground, and continue up to the top of the cane</a:t>
            </a:r>
          </a:p>
          <a:p>
            <a:pPr marL="285750" indent="-285750">
              <a:buFont typeface="Arial" panose="020B0604020202020204" pitchFamily="34" charset="0"/>
              <a:buChar char="•"/>
            </a:pPr>
            <a:r>
              <a:rPr lang="en-CA" sz="1600" dirty="0"/>
              <a:t>Perpendicular support beams should extend out 40-50 cm on either side of the central support post</a:t>
            </a:r>
          </a:p>
          <a:p>
            <a:pPr marL="285750" indent="-285750">
              <a:buFont typeface="Arial" panose="020B0604020202020204" pitchFamily="34" charset="0"/>
              <a:buChar char="•"/>
            </a:pPr>
            <a:r>
              <a:rPr lang="en-CA" sz="1600" dirty="0"/>
              <a:t>Trellis system needs to be well supported to withstand substantial weight during the harvest period</a:t>
            </a:r>
          </a:p>
        </p:txBody>
      </p:sp>
      <p:pic>
        <p:nvPicPr>
          <p:cNvPr id="21" name="Picture 20" descr="A picture containing grass, outdoor, green&#10;&#10;Description automatically generated">
            <a:extLst>
              <a:ext uri="{FF2B5EF4-FFF2-40B4-BE49-F238E27FC236}">
                <a16:creationId xmlns:a16="http://schemas.microsoft.com/office/drawing/2014/main" id="{F54C8E25-F7E9-4A78-B97E-31E921E415A0}"/>
              </a:ext>
            </a:extLst>
          </p:cNvPr>
          <p:cNvPicPr>
            <a:picLocks noChangeAspect="1"/>
          </p:cNvPicPr>
          <p:nvPr/>
        </p:nvPicPr>
        <p:blipFill rotWithShape="1">
          <a:blip r:embed="rId4">
            <a:extLst>
              <a:ext uri="{28A0092B-C50C-407E-A947-70E740481C1C}">
                <a14:useLocalDpi xmlns:a14="http://schemas.microsoft.com/office/drawing/2010/main" val="0"/>
              </a:ext>
            </a:extLst>
          </a:blip>
          <a:srcRect l="16121" t="11712" r="24178"/>
          <a:stretch/>
        </p:blipFill>
        <p:spPr>
          <a:xfrm>
            <a:off x="6732805" y="0"/>
            <a:ext cx="5459100" cy="6054813"/>
          </a:xfrm>
          <a:prstGeom prst="rect">
            <a:avLst/>
          </a:prstGeom>
        </p:spPr>
      </p:pic>
    </p:spTree>
    <p:extLst>
      <p:ext uri="{BB962C8B-B14F-4D97-AF65-F5344CB8AC3E}">
        <p14:creationId xmlns:p14="http://schemas.microsoft.com/office/powerpoint/2010/main" val="3758381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694233FE-585F-AAF2-1767-9B4EF57F5C2D}"/>
              </a:ext>
            </a:extLst>
          </p:cNvPr>
          <p:cNvSpPr>
            <a:spLocks noGrp="1"/>
          </p:cNvSpPr>
          <p:nvPr>
            <p:ph type="pic" sz="quarter" idx="10"/>
          </p:nvPr>
        </p:nvSpPr>
        <p:spPr/>
      </p:sp>
      <p:sp>
        <p:nvSpPr>
          <p:cNvPr id="3" name="Picture Placeholder 2">
            <a:extLst>
              <a:ext uri="{FF2B5EF4-FFF2-40B4-BE49-F238E27FC236}">
                <a16:creationId xmlns:a16="http://schemas.microsoft.com/office/drawing/2014/main" id="{8651ADB2-8571-A508-C9DA-D8F4CA175B4A}"/>
              </a:ext>
            </a:extLst>
          </p:cNvPr>
          <p:cNvSpPr>
            <a:spLocks noGrp="1"/>
          </p:cNvSpPr>
          <p:nvPr>
            <p:ph type="pic" sz="quarter" idx="11"/>
          </p:nvPr>
        </p:nvSpPr>
        <p:spPr/>
      </p:sp>
      <p:sp>
        <p:nvSpPr>
          <p:cNvPr id="4" name="Text Placeholder 3">
            <a:extLst>
              <a:ext uri="{FF2B5EF4-FFF2-40B4-BE49-F238E27FC236}">
                <a16:creationId xmlns:a16="http://schemas.microsoft.com/office/drawing/2014/main" id="{A3C1D1F4-1897-1284-7C06-2130D56A5A75}"/>
              </a:ext>
            </a:extLst>
          </p:cNvPr>
          <p:cNvSpPr>
            <a:spLocks noGrp="1"/>
          </p:cNvSpPr>
          <p:nvPr>
            <p:ph type="body" sz="quarter" idx="12"/>
          </p:nvPr>
        </p:nvSpPr>
        <p:spPr/>
        <p:txBody>
          <a:bodyPr/>
          <a:lstStyle/>
          <a:p>
            <a:r>
              <a:rPr lang="en-CA" dirty="0"/>
              <a:t>Ground cover</a:t>
            </a:r>
          </a:p>
        </p:txBody>
      </p:sp>
      <p:sp>
        <p:nvSpPr>
          <p:cNvPr id="5" name="Text Placeholder 4">
            <a:extLst>
              <a:ext uri="{FF2B5EF4-FFF2-40B4-BE49-F238E27FC236}">
                <a16:creationId xmlns:a16="http://schemas.microsoft.com/office/drawing/2014/main" id="{EDBFD306-37D5-60AC-0D5C-EB036A548AD6}"/>
              </a:ext>
            </a:extLst>
          </p:cNvPr>
          <p:cNvSpPr>
            <a:spLocks noGrp="1"/>
          </p:cNvSpPr>
          <p:nvPr>
            <p:ph type="body" sz="quarter" idx="13"/>
          </p:nvPr>
        </p:nvSpPr>
        <p:spPr/>
        <p:txBody>
          <a:bodyPr/>
          <a:lstStyle/>
          <a:p>
            <a:endParaRPr lang="en-CA"/>
          </a:p>
        </p:txBody>
      </p:sp>
      <p:sp>
        <p:nvSpPr>
          <p:cNvPr id="6" name="Text Placeholder 5">
            <a:extLst>
              <a:ext uri="{FF2B5EF4-FFF2-40B4-BE49-F238E27FC236}">
                <a16:creationId xmlns:a16="http://schemas.microsoft.com/office/drawing/2014/main" id="{1C23DFE9-7A3A-831B-EF1C-C424D76F6A38}"/>
              </a:ext>
            </a:extLst>
          </p:cNvPr>
          <p:cNvSpPr>
            <a:spLocks noGrp="1"/>
          </p:cNvSpPr>
          <p:nvPr>
            <p:ph type="body" sz="quarter" idx="14"/>
          </p:nvPr>
        </p:nvSpPr>
        <p:spPr/>
        <p:txBody>
          <a:bodyPr/>
          <a:lstStyle/>
          <a:p>
            <a:endParaRPr lang="en-CA"/>
          </a:p>
        </p:txBody>
      </p:sp>
      <p:pic>
        <p:nvPicPr>
          <p:cNvPr id="4098" name="Picture 2" descr="A picture containing tree&#10;&#10;Description automatically generated">
            <a:extLst>
              <a:ext uri="{FF2B5EF4-FFF2-40B4-BE49-F238E27FC236}">
                <a16:creationId xmlns:a16="http://schemas.microsoft.com/office/drawing/2014/main" id="{4F75170D-D943-F01E-D650-57C5954742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5743" y="-1"/>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Placeholder 6" descr="A picture containing ground, building&#10;&#10;Description automatically generated">
            <a:extLst>
              <a:ext uri="{FF2B5EF4-FFF2-40B4-BE49-F238E27FC236}">
                <a16:creationId xmlns:a16="http://schemas.microsoft.com/office/drawing/2014/main" id="{14D6B1C7-2B54-EE45-033F-D644AAE71D2E}"/>
              </a:ext>
            </a:extLst>
          </p:cNvPr>
          <p:cNvPicPr>
            <a:picLocks noChangeAspect="1"/>
          </p:cNvPicPr>
          <p:nvPr/>
        </p:nvPicPr>
        <p:blipFill>
          <a:blip r:embed="rId3">
            <a:extLst>
              <a:ext uri="{28A0092B-C50C-407E-A947-70E740481C1C}">
                <a14:useLocalDpi xmlns:a14="http://schemas.microsoft.com/office/drawing/2010/main" val="0"/>
              </a:ext>
            </a:extLst>
          </a:blip>
          <a:srcRect t="9923" b="9923"/>
          <a:stretch>
            <a:fillRect/>
          </a:stretch>
        </p:blipFill>
        <p:spPr>
          <a:xfrm>
            <a:off x="2950028" y="2137167"/>
            <a:ext cx="4109443" cy="4770946"/>
          </a:xfrm>
          <a:prstGeom prst="rect">
            <a:avLst/>
          </a:prstGeom>
        </p:spPr>
      </p:pic>
      <p:pic>
        <p:nvPicPr>
          <p:cNvPr id="8" name="Picture 7" descr="A picture containing grass, outdoor, green&#10;&#10;Description automatically generated">
            <a:extLst>
              <a:ext uri="{FF2B5EF4-FFF2-40B4-BE49-F238E27FC236}">
                <a16:creationId xmlns:a16="http://schemas.microsoft.com/office/drawing/2014/main" id="{2BE0B0BC-2708-2E7A-F9CD-717628AF85E1}"/>
              </a:ext>
            </a:extLst>
          </p:cNvPr>
          <p:cNvPicPr>
            <a:picLocks noChangeAspect="1"/>
          </p:cNvPicPr>
          <p:nvPr/>
        </p:nvPicPr>
        <p:blipFill rotWithShape="1">
          <a:blip r:embed="rId4">
            <a:extLst>
              <a:ext uri="{28A0092B-C50C-407E-A947-70E740481C1C}">
                <a14:useLocalDpi xmlns:a14="http://schemas.microsoft.com/office/drawing/2010/main" val="0"/>
              </a:ext>
            </a:extLst>
          </a:blip>
          <a:srcRect l="16121" t="11712" r="24178"/>
          <a:stretch/>
        </p:blipFill>
        <p:spPr>
          <a:xfrm>
            <a:off x="-2234891" y="2137167"/>
            <a:ext cx="5459100" cy="6054813"/>
          </a:xfrm>
          <a:prstGeom prst="rect">
            <a:avLst/>
          </a:prstGeom>
        </p:spPr>
      </p:pic>
    </p:spTree>
    <p:extLst>
      <p:ext uri="{BB962C8B-B14F-4D97-AF65-F5344CB8AC3E}">
        <p14:creationId xmlns:p14="http://schemas.microsoft.com/office/powerpoint/2010/main" val="820545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ground, building&#10;&#10;Description automatically generated">
            <a:extLst>
              <a:ext uri="{FF2B5EF4-FFF2-40B4-BE49-F238E27FC236}">
                <a16:creationId xmlns:a16="http://schemas.microsoft.com/office/drawing/2014/main" id="{DEC83828-A744-CA74-50A4-E7F6B06AE95B}"/>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9923" b="9923"/>
          <a:stretch>
            <a:fillRect/>
          </a:stretch>
        </p:blipFill>
        <p:spPr>
          <a:xfrm>
            <a:off x="0" y="-1"/>
            <a:ext cx="5151438" cy="5980671"/>
          </a:xfrm>
        </p:spPr>
      </p:pic>
      <p:sp>
        <p:nvSpPr>
          <p:cNvPr id="3" name="Title 2">
            <a:extLst>
              <a:ext uri="{FF2B5EF4-FFF2-40B4-BE49-F238E27FC236}">
                <a16:creationId xmlns:a16="http://schemas.microsoft.com/office/drawing/2014/main" id="{B2FF2132-7964-5EAD-16ED-6EE0DAB70543}"/>
              </a:ext>
            </a:extLst>
          </p:cNvPr>
          <p:cNvSpPr>
            <a:spLocks noGrp="1"/>
          </p:cNvSpPr>
          <p:nvPr>
            <p:ph type="title"/>
          </p:nvPr>
        </p:nvSpPr>
        <p:spPr>
          <a:xfrm>
            <a:off x="6318943" y="877330"/>
            <a:ext cx="4621959" cy="811588"/>
          </a:xfrm>
        </p:spPr>
        <p:txBody>
          <a:bodyPr>
            <a:normAutofit fontScale="90000"/>
          </a:bodyPr>
          <a:lstStyle/>
          <a:p>
            <a:r>
              <a:rPr lang="en-CA" dirty="0"/>
              <a:t>Long Cane Raspberry Production</a:t>
            </a:r>
          </a:p>
        </p:txBody>
      </p:sp>
      <p:sp>
        <p:nvSpPr>
          <p:cNvPr id="4" name="Text Placeholder 3">
            <a:extLst>
              <a:ext uri="{FF2B5EF4-FFF2-40B4-BE49-F238E27FC236}">
                <a16:creationId xmlns:a16="http://schemas.microsoft.com/office/drawing/2014/main" id="{D66FE150-FDA2-EF03-9B0B-7E15424A6A42}"/>
              </a:ext>
            </a:extLst>
          </p:cNvPr>
          <p:cNvSpPr>
            <a:spLocks noGrp="1"/>
          </p:cNvSpPr>
          <p:nvPr>
            <p:ph type="body" sz="quarter" idx="11"/>
          </p:nvPr>
        </p:nvSpPr>
        <p:spPr/>
        <p:txBody>
          <a:bodyPr/>
          <a:lstStyle/>
          <a:p>
            <a:r>
              <a:rPr lang="en-CA" dirty="0"/>
              <a:t>Planting Dates</a:t>
            </a:r>
          </a:p>
        </p:txBody>
      </p:sp>
      <p:sp>
        <p:nvSpPr>
          <p:cNvPr id="5" name="Text Placeholder 4">
            <a:extLst>
              <a:ext uri="{FF2B5EF4-FFF2-40B4-BE49-F238E27FC236}">
                <a16:creationId xmlns:a16="http://schemas.microsoft.com/office/drawing/2014/main" id="{83C71C65-9B0E-C51F-F586-A3AD4A0029B2}"/>
              </a:ext>
            </a:extLst>
          </p:cNvPr>
          <p:cNvSpPr>
            <a:spLocks noGrp="1"/>
          </p:cNvSpPr>
          <p:nvPr>
            <p:ph type="body" sz="quarter" idx="12"/>
          </p:nvPr>
        </p:nvSpPr>
        <p:spPr>
          <a:xfrm>
            <a:off x="6318840" y="2669059"/>
            <a:ext cx="4361346" cy="3311611"/>
          </a:xfrm>
        </p:spPr>
        <p:txBody>
          <a:bodyPr/>
          <a:lstStyle/>
          <a:p>
            <a:pPr marL="285750" indent="-285750">
              <a:buFont typeface="Arial" panose="020B0604020202020204" pitchFamily="34" charset="0"/>
              <a:buChar char="•"/>
            </a:pPr>
            <a:r>
              <a:rPr lang="en-CA" sz="1800" dirty="0"/>
              <a:t>One of the advantages to containerized long cane raspberry production is the ability to select planting dates. </a:t>
            </a:r>
          </a:p>
          <a:p>
            <a:pPr marL="285750" indent="-285750">
              <a:buFont typeface="Arial" panose="020B0604020202020204" pitchFamily="34" charset="0"/>
              <a:buChar char="•"/>
            </a:pPr>
            <a:r>
              <a:rPr lang="en-CA" sz="1800" dirty="0"/>
              <a:t>One singular planting, or staggered plantings, can be used to extend the season for local raspberry production by targeting times where field raspberries are not actively harvested</a:t>
            </a:r>
          </a:p>
          <a:p>
            <a:pPr marL="285750" indent="-285750">
              <a:buFont typeface="Arial" panose="020B0604020202020204" pitchFamily="34" charset="0"/>
              <a:buChar char="•"/>
            </a:pPr>
            <a:r>
              <a:rPr lang="en-CA" sz="1800" dirty="0"/>
              <a:t>The use of Growing Degree Hours is a useful tool in planning out next seasons crop</a:t>
            </a:r>
          </a:p>
          <a:p>
            <a:pPr marL="0" indent="0">
              <a:buNone/>
            </a:pPr>
            <a:endParaRPr lang="en-CA" dirty="0"/>
          </a:p>
        </p:txBody>
      </p:sp>
    </p:spTree>
    <p:extLst>
      <p:ext uri="{BB962C8B-B14F-4D97-AF65-F5344CB8AC3E}">
        <p14:creationId xmlns:p14="http://schemas.microsoft.com/office/powerpoint/2010/main" val="42435525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B569211-591F-1A9F-08EA-9C0697010A80}"/>
              </a:ext>
            </a:extLst>
          </p:cNvPr>
          <p:cNvSpPr>
            <a:spLocks noGrp="1"/>
          </p:cNvSpPr>
          <p:nvPr>
            <p:ph type="body" sz="quarter" idx="12"/>
          </p:nvPr>
        </p:nvSpPr>
        <p:spPr>
          <a:xfrm>
            <a:off x="1087395" y="1156444"/>
            <a:ext cx="4683210" cy="536431"/>
          </a:xfrm>
        </p:spPr>
        <p:txBody>
          <a:bodyPr>
            <a:normAutofit fontScale="92500"/>
          </a:bodyPr>
          <a:lstStyle/>
          <a:p>
            <a:r>
              <a:rPr lang="en-CA" dirty="0"/>
              <a:t>Long Cane Raspberry Production</a:t>
            </a:r>
          </a:p>
          <a:p>
            <a:endParaRPr lang="en-CA" dirty="0"/>
          </a:p>
        </p:txBody>
      </p:sp>
      <p:sp>
        <p:nvSpPr>
          <p:cNvPr id="5" name="Text Placeholder 4">
            <a:extLst>
              <a:ext uri="{FF2B5EF4-FFF2-40B4-BE49-F238E27FC236}">
                <a16:creationId xmlns:a16="http://schemas.microsoft.com/office/drawing/2014/main" id="{B3AE3C9A-D5A5-58AD-5BDA-5DB3A39C131E}"/>
              </a:ext>
            </a:extLst>
          </p:cNvPr>
          <p:cNvSpPr>
            <a:spLocks noGrp="1"/>
          </p:cNvSpPr>
          <p:nvPr>
            <p:ph type="body" sz="quarter" idx="13"/>
          </p:nvPr>
        </p:nvSpPr>
        <p:spPr>
          <a:xfrm>
            <a:off x="1087395" y="1855692"/>
            <a:ext cx="3895224" cy="457200"/>
          </a:xfrm>
        </p:spPr>
        <p:txBody>
          <a:bodyPr/>
          <a:lstStyle/>
          <a:p>
            <a:r>
              <a:rPr lang="en-CA" dirty="0"/>
              <a:t>Scheduling Planting Dates</a:t>
            </a:r>
          </a:p>
        </p:txBody>
      </p:sp>
      <p:sp>
        <p:nvSpPr>
          <p:cNvPr id="6" name="Text Placeholder 5">
            <a:extLst>
              <a:ext uri="{FF2B5EF4-FFF2-40B4-BE49-F238E27FC236}">
                <a16:creationId xmlns:a16="http://schemas.microsoft.com/office/drawing/2014/main" id="{92DC4463-7F89-D4C3-89B5-F3EEC13282C0}"/>
              </a:ext>
            </a:extLst>
          </p:cNvPr>
          <p:cNvSpPr>
            <a:spLocks noGrp="1"/>
          </p:cNvSpPr>
          <p:nvPr>
            <p:ph type="body" sz="quarter" idx="14"/>
          </p:nvPr>
        </p:nvSpPr>
        <p:spPr>
          <a:xfrm>
            <a:off x="1216254" y="2673417"/>
            <a:ext cx="4425492" cy="3135312"/>
          </a:xfrm>
        </p:spPr>
        <p:txBody>
          <a:bodyPr>
            <a:normAutofit/>
          </a:bodyPr>
          <a:lstStyle/>
          <a:p>
            <a:pPr marL="285750" indent="-285750">
              <a:buFont typeface="Arial" panose="020B0604020202020204" pitchFamily="34" charset="0"/>
              <a:buChar char="•"/>
            </a:pPr>
            <a:r>
              <a:rPr lang="en-CA" sz="1600" dirty="0"/>
              <a:t>Growing degree hours is a measure of heat accumulation using 4.5</a:t>
            </a:r>
            <a:r>
              <a:rPr lang="en-CA" sz="1600" baseline="30000" dirty="0"/>
              <a:t>o</a:t>
            </a:r>
            <a:r>
              <a:rPr lang="en-CA" sz="1600" dirty="0"/>
              <a:t>C as the baseline for long cane</a:t>
            </a:r>
          </a:p>
          <a:p>
            <a:pPr marL="285750" indent="-285750">
              <a:buFont typeface="Arial" panose="020B0604020202020204" pitchFamily="34" charset="0"/>
              <a:buChar char="•"/>
            </a:pPr>
            <a:r>
              <a:rPr lang="en-CA" sz="1600" dirty="0"/>
              <a:t>This measurement allows for accurate forecasting of when the first flowers will open, when harvest will begin, and when the crop will be finished</a:t>
            </a:r>
          </a:p>
          <a:p>
            <a:pPr marL="285750" indent="-285750">
              <a:buFont typeface="Arial" panose="020B0604020202020204" pitchFamily="34" charset="0"/>
              <a:buChar char="•"/>
            </a:pPr>
            <a:r>
              <a:rPr lang="en-CA" sz="1600" dirty="0"/>
              <a:t>Using this, one project participant was able to pre-plan and realize four full months of harvest in 2022</a:t>
            </a:r>
          </a:p>
        </p:txBody>
      </p:sp>
      <p:graphicFrame>
        <p:nvGraphicFramePr>
          <p:cNvPr id="12" name="Table 12">
            <a:extLst>
              <a:ext uri="{FF2B5EF4-FFF2-40B4-BE49-F238E27FC236}">
                <a16:creationId xmlns:a16="http://schemas.microsoft.com/office/drawing/2014/main" id="{01BF6C1F-B456-A6E2-4355-A4539CA3A353}"/>
              </a:ext>
            </a:extLst>
          </p:cNvPr>
          <p:cNvGraphicFramePr>
            <a:graphicFrameLocks noGrp="1"/>
          </p:cNvGraphicFramePr>
          <p:nvPr>
            <p:extLst>
              <p:ext uri="{D42A27DB-BD31-4B8C-83A1-F6EECF244321}">
                <p14:modId xmlns:p14="http://schemas.microsoft.com/office/powerpoint/2010/main" val="488879356"/>
              </p:ext>
            </p:extLst>
          </p:nvPr>
        </p:nvGraphicFramePr>
        <p:xfrm>
          <a:off x="6095999" y="3064475"/>
          <a:ext cx="5925595" cy="2744253"/>
        </p:xfrm>
        <a:graphic>
          <a:graphicData uri="http://schemas.openxmlformats.org/drawingml/2006/table">
            <a:tbl>
              <a:tblPr firstRow="1" bandRow="1">
                <a:tableStyleId>{93296810-A885-4BE3-A3E7-6D5BEEA58F35}</a:tableStyleId>
              </a:tblPr>
              <a:tblGrid>
                <a:gridCol w="1740776">
                  <a:extLst>
                    <a:ext uri="{9D8B030D-6E8A-4147-A177-3AD203B41FA5}">
                      <a16:colId xmlns:a16="http://schemas.microsoft.com/office/drawing/2014/main" val="955394313"/>
                    </a:ext>
                  </a:extLst>
                </a:gridCol>
                <a:gridCol w="1479005">
                  <a:extLst>
                    <a:ext uri="{9D8B030D-6E8A-4147-A177-3AD203B41FA5}">
                      <a16:colId xmlns:a16="http://schemas.microsoft.com/office/drawing/2014/main" val="1275802324"/>
                    </a:ext>
                  </a:extLst>
                </a:gridCol>
                <a:gridCol w="1550802">
                  <a:extLst>
                    <a:ext uri="{9D8B030D-6E8A-4147-A177-3AD203B41FA5}">
                      <a16:colId xmlns:a16="http://schemas.microsoft.com/office/drawing/2014/main" val="3256256687"/>
                    </a:ext>
                  </a:extLst>
                </a:gridCol>
                <a:gridCol w="1155012">
                  <a:extLst>
                    <a:ext uri="{9D8B030D-6E8A-4147-A177-3AD203B41FA5}">
                      <a16:colId xmlns:a16="http://schemas.microsoft.com/office/drawing/2014/main" val="1728164080"/>
                    </a:ext>
                  </a:extLst>
                </a:gridCol>
              </a:tblGrid>
              <a:tr h="544779">
                <a:tc gridSpan="4">
                  <a:txBody>
                    <a:bodyPr/>
                    <a:lstStyle/>
                    <a:p>
                      <a:pPr algn="ctr"/>
                      <a:r>
                        <a:rPr lang="en-CA" dirty="0"/>
                        <a:t>Accumulated GDH and Associated Growth Stages</a:t>
                      </a:r>
                    </a:p>
                  </a:txBody>
                  <a:tcPr/>
                </a:tc>
                <a:tc hMerge="1">
                  <a:txBody>
                    <a:bodyPr/>
                    <a:lstStyle/>
                    <a:p>
                      <a:endParaRPr lang="en-CA"/>
                    </a:p>
                  </a:txBody>
                  <a:tcPr/>
                </a:tc>
                <a:tc hMerge="1">
                  <a:txBody>
                    <a:bodyPr/>
                    <a:lstStyle/>
                    <a:p>
                      <a:endParaRPr lang="en-CA"/>
                    </a:p>
                  </a:txBody>
                  <a:tcPr/>
                </a:tc>
                <a:tc hMerge="1">
                  <a:txBody>
                    <a:bodyPr/>
                    <a:lstStyle/>
                    <a:p>
                      <a:endParaRPr lang="en-CA" dirty="0"/>
                    </a:p>
                  </a:txBody>
                  <a:tcPr/>
                </a:tc>
                <a:extLst>
                  <a:ext uri="{0D108BD9-81ED-4DB2-BD59-A6C34878D82A}">
                    <a16:rowId xmlns:a16="http://schemas.microsoft.com/office/drawing/2014/main" val="2946584706"/>
                  </a:ext>
                </a:extLst>
              </a:tr>
              <a:tr h="733158">
                <a:tc>
                  <a:txBody>
                    <a:bodyPr/>
                    <a:lstStyle/>
                    <a:p>
                      <a:endParaRPr lang="en-CA" dirty="0"/>
                    </a:p>
                  </a:txBody>
                  <a:tcPr/>
                </a:tc>
                <a:tc>
                  <a:txBody>
                    <a:bodyPr/>
                    <a:lstStyle/>
                    <a:p>
                      <a:r>
                        <a:rPr lang="en-CA" b="1" dirty="0"/>
                        <a:t>First Flower</a:t>
                      </a:r>
                    </a:p>
                  </a:txBody>
                  <a:tcPr/>
                </a:tc>
                <a:tc>
                  <a:txBody>
                    <a:bodyPr/>
                    <a:lstStyle/>
                    <a:p>
                      <a:r>
                        <a:rPr lang="en-CA" b="1" dirty="0"/>
                        <a:t>First Pick</a:t>
                      </a:r>
                    </a:p>
                  </a:txBody>
                  <a:tcPr/>
                </a:tc>
                <a:tc>
                  <a:txBody>
                    <a:bodyPr/>
                    <a:lstStyle/>
                    <a:p>
                      <a:r>
                        <a:rPr lang="en-CA" b="1" dirty="0"/>
                        <a:t>End of Harvest</a:t>
                      </a:r>
                    </a:p>
                  </a:txBody>
                  <a:tcPr/>
                </a:tc>
                <a:extLst>
                  <a:ext uri="{0D108BD9-81ED-4DB2-BD59-A6C34878D82A}">
                    <a16:rowId xmlns:a16="http://schemas.microsoft.com/office/drawing/2014/main" val="1726595879"/>
                  </a:ext>
                </a:extLst>
              </a:tr>
              <a:tr h="733158">
                <a:tc>
                  <a:txBody>
                    <a:bodyPr/>
                    <a:lstStyle/>
                    <a:p>
                      <a:r>
                        <a:rPr lang="en-CA" b="1" dirty="0"/>
                        <a:t>Delphy Benchmarks</a:t>
                      </a:r>
                    </a:p>
                  </a:txBody>
                  <a:tcPr/>
                </a:tc>
                <a:tc>
                  <a:txBody>
                    <a:bodyPr/>
                    <a:lstStyle/>
                    <a:p>
                      <a:pPr algn="ctr"/>
                      <a:r>
                        <a:rPr lang="en-CA" dirty="0"/>
                        <a:t>10,000 - 11,000 </a:t>
                      </a:r>
                    </a:p>
                  </a:txBody>
                  <a:tcPr/>
                </a:tc>
                <a:tc>
                  <a:txBody>
                    <a:bodyPr/>
                    <a:lstStyle/>
                    <a:p>
                      <a:pPr algn="ctr"/>
                      <a:r>
                        <a:rPr lang="en-CA" dirty="0"/>
                        <a:t>21,000 – 22,000</a:t>
                      </a:r>
                    </a:p>
                  </a:txBody>
                  <a:tcPr/>
                </a:tc>
                <a:tc>
                  <a:txBody>
                    <a:bodyPr/>
                    <a:lstStyle/>
                    <a:p>
                      <a:pPr algn="ctr"/>
                      <a:r>
                        <a:rPr lang="en-CA" dirty="0"/>
                        <a:t>42,000</a:t>
                      </a:r>
                    </a:p>
                  </a:txBody>
                  <a:tcPr/>
                </a:tc>
                <a:extLst>
                  <a:ext uri="{0D108BD9-81ED-4DB2-BD59-A6C34878D82A}">
                    <a16:rowId xmlns:a16="http://schemas.microsoft.com/office/drawing/2014/main" val="2534689605"/>
                  </a:ext>
                </a:extLst>
              </a:tr>
              <a:tr h="733158">
                <a:tc>
                  <a:txBody>
                    <a:bodyPr/>
                    <a:lstStyle/>
                    <a:p>
                      <a:r>
                        <a:rPr lang="en-CA" b="1" dirty="0"/>
                        <a:t>Nova Scotia Benchmarks</a:t>
                      </a:r>
                    </a:p>
                  </a:txBody>
                  <a:tcPr/>
                </a:tc>
                <a:tc>
                  <a:txBody>
                    <a:bodyPr/>
                    <a:lstStyle/>
                    <a:p>
                      <a:pPr algn="ctr"/>
                      <a:r>
                        <a:rPr lang="en-CA" dirty="0"/>
                        <a:t>16,000 – 18,000</a:t>
                      </a:r>
                    </a:p>
                  </a:txBody>
                  <a:tcPr/>
                </a:tc>
                <a:tc>
                  <a:txBody>
                    <a:bodyPr/>
                    <a:lstStyle/>
                    <a:p>
                      <a:pPr algn="ctr"/>
                      <a:r>
                        <a:rPr lang="en-CA" dirty="0"/>
                        <a:t>27,000 – 28,000</a:t>
                      </a:r>
                    </a:p>
                  </a:txBody>
                  <a:tcPr/>
                </a:tc>
                <a:tc>
                  <a:txBody>
                    <a:bodyPr/>
                    <a:lstStyle/>
                    <a:p>
                      <a:pPr algn="ctr"/>
                      <a:r>
                        <a:rPr lang="en-CA" dirty="0"/>
                        <a:t>37,000</a:t>
                      </a:r>
                    </a:p>
                  </a:txBody>
                  <a:tcPr/>
                </a:tc>
                <a:extLst>
                  <a:ext uri="{0D108BD9-81ED-4DB2-BD59-A6C34878D82A}">
                    <a16:rowId xmlns:a16="http://schemas.microsoft.com/office/drawing/2014/main" val="1367685367"/>
                  </a:ext>
                </a:extLst>
              </a:tr>
            </a:tbl>
          </a:graphicData>
        </a:graphic>
      </p:graphicFrame>
      <p:pic>
        <p:nvPicPr>
          <p:cNvPr id="14" name="Picture 13" descr="Close up of a plant&#10;&#10;Description automatically generated with low confidence">
            <a:extLst>
              <a:ext uri="{FF2B5EF4-FFF2-40B4-BE49-F238E27FC236}">
                <a16:creationId xmlns:a16="http://schemas.microsoft.com/office/drawing/2014/main" id="{8DE684BB-7419-FB95-A6AC-A0D1AD88C3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811217" y="780019"/>
            <a:ext cx="2434283" cy="1825712"/>
          </a:xfrm>
          <a:prstGeom prst="rect">
            <a:avLst/>
          </a:prstGeom>
        </p:spPr>
      </p:pic>
      <p:pic>
        <p:nvPicPr>
          <p:cNvPr id="16" name="Picture 15" descr="A picture containing tree, plant, outdoor, leaf&#10;&#10;Description automatically generated">
            <a:extLst>
              <a:ext uri="{FF2B5EF4-FFF2-40B4-BE49-F238E27FC236}">
                <a16:creationId xmlns:a16="http://schemas.microsoft.com/office/drawing/2014/main" id="{B17D6E4A-3FE5-1435-BE9D-F27D03D056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841653" y="795465"/>
            <a:ext cx="2434285" cy="1794819"/>
          </a:xfrm>
          <a:prstGeom prst="rect">
            <a:avLst/>
          </a:prstGeom>
        </p:spPr>
      </p:pic>
      <p:pic>
        <p:nvPicPr>
          <p:cNvPr id="18" name="Picture 17" descr="A hand holding a strawberry&#10;&#10;Description automatically generated with medium confidence">
            <a:extLst>
              <a:ext uri="{FF2B5EF4-FFF2-40B4-BE49-F238E27FC236}">
                <a16:creationId xmlns:a16="http://schemas.microsoft.com/office/drawing/2014/main" id="{2DE38D1D-102D-8DD6-9F82-0798EB460E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76376" y="464713"/>
            <a:ext cx="1833978" cy="2445304"/>
          </a:xfrm>
          <a:prstGeom prst="rect">
            <a:avLst/>
          </a:prstGeom>
        </p:spPr>
      </p:pic>
    </p:spTree>
    <p:extLst>
      <p:ext uri="{BB962C8B-B14F-4D97-AF65-F5344CB8AC3E}">
        <p14:creationId xmlns:p14="http://schemas.microsoft.com/office/powerpoint/2010/main" val="5002009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E66D8E6-B19D-1E0A-4E3F-EF0DB17646F2}"/>
              </a:ext>
            </a:extLst>
          </p:cNvPr>
          <p:cNvSpPr>
            <a:spLocks noGrp="1"/>
          </p:cNvSpPr>
          <p:nvPr>
            <p:ph type="pic" sz="quarter" idx="10"/>
          </p:nvPr>
        </p:nvSpPr>
        <p:spPr/>
      </p:sp>
      <p:sp>
        <p:nvSpPr>
          <p:cNvPr id="3" name="Picture Placeholder 2">
            <a:extLst>
              <a:ext uri="{FF2B5EF4-FFF2-40B4-BE49-F238E27FC236}">
                <a16:creationId xmlns:a16="http://schemas.microsoft.com/office/drawing/2014/main" id="{D6007F1D-F775-2163-BFAF-8CFED2F4EB68}"/>
              </a:ext>
            </a:extLst>
          </p:cNvPr>
          <p:cNvSpPr>
            <a:spLocks noGrp="1"/>
          </p:cNvSpPr>
          <p:nvPr>
            <p:ph type="pic" sz="quarter" idx="11"/>
          </p:nvPr>
        </p:nvSpPr>
        <p:spPr/>
      </p:sp>
      <p:sp>
        <p:nvSpPr>
          <p:cNvPr id="4" name="Text Placeholder 3">
            <a:extLst>
              <a:ext uri="{FF2B5EF4-FFF2-40B4-BE49-F238E27FC236}">
                <a16:creationId xmlns:a16="http://schemas.microsoft.com/office/drawing/2014/main" id="{562EE7D5-C738-6A47-1B9D-F55E7D776358}"/>
              </a:ext>
            </a:extLst>
          </p:cNvPr>
          <p:cNvSpPr>
            <a:spLocks noGrp="1"/>
          </p:cNvSpPr>
          <p:nvPr>
            <p:ph type="body" sz="quarter" idx="12"/>
          </p:nvPr>
        </p:nvSpPr>
        <p:spPr/>
        <p:txBody>
          <a:bodyPr/>
          <a:lstStyle/>
          <a:p>
            <a:r>
              <a:rPr lang="en-CA" dirty="0"/>
              <a:t>Predict planting times</a:t>
            </a:r>
          </a:p>
        </p:txBody>
      </p:sp>
      <p:sp>
        <p:nvSpPr>
          <p:cNvPr id="5" name="Text Placeholder 4">
            <a:extLst>
              <a:ext uri="{FF2B5EF4-FFF2-40B4-BE49-F238E27FC236}">
                <a16:creationId xmlns:a16="http://schemas.microsoft.com/office/drawing/2014/main" id="{0BC32D44-BE90-63C0-5255-555049962E7C}"/>
              </a:ext>
            </a:extLst>
          </p:cNvPr>
          <p:cNvSpPr>
            <a:spLocks noGrp="1"/>
          </p:cNvSpPr>
          <p:nvPr>
            <p:ph type="body" sz="quarter" idx="13"/>
          </p:nvPr>
        </p:nvSpPr>
        <p:spPr/>
        <p:txBody>
          <a:bodyPr/>
          <a:lstStyle/>
          <a:p>
            <a:endParaRPr lang="en-CA"/>
          </a:p>
        </p:txBody>
      </p:sp>
      <p:sp>
        <p:nvSpPr>
          <p:cNvPr id="6" name="Text Placeholder 5">
            <a:extLst>
              <a:ext uri="{FF2B5EF4-FFF2-40B4-BE49-F238E27FC236}">
                <a16:creationId xmlns:a16="http://schemas.microsoft.com/office/drawing/2014/main" id="{33FE60B4-832A-CAC4-99F6-0FCDC655ABFA}"/>
              </a:ext>
            </a:extLst>
          </p:cNvPr>
          <p:cNvSpPr>
            <a:spLocks noGrp="1"/>
          </p:cNvSpPr>
          <p:nvPr>
            <p:ph type="body" sz="quarter" idx="14"/>
          </p:nvPr>
        </p:nvSpPr>
        <p:spPr/>
        <p:txBody>
          <a:bodyPr/>
          <a:lstStyle/>
          <a:p>
            <a:endParaRPr lang="en-CA" dirty="0"/>
          </a:p>
        </p:txBody>
      </p:sp>
      <p:pic>
        <p:nvPicPr>
          <p:cNvPr id="8" name="Picture 7">
            <a:extLst>
              <a:ext uri="{FF2B5EF4-FFF2-40B4-BE49-F238E27FC236}">
                <a16:creationId xmlns:a16="http://schemas.microsoft.com/office/drawing/2014/main" id="{8968B0A4-0C21-AE6F-D758-3FCB59ED170B}"/>
              </a:ext>
            </a:extLst>
          </p:cNvPr>
          <p:cNvPicPr>
            <a:picLocks noChangeAspect="1"/>
          </p:cNvPicPr>
          <p:nvPr/>
        </p:nvPicPr>
        <p:blipFill>
          <a:blip r:embed="rId3"/>
          <a:stretch>
            <a:fillRect/>
          </a:stretch>
        </p:blipFill>
        <p:spPr>
          <a:xfrm>
            <a:off x="7741506" y="26531"/>
            <a:ext cx="4450494" cy="6858000"/>
          </a:xfrm>
          <a:prstGeom prst="rect">
            <a:avLst/>
          </a:prstGeom>
        </p:spPr>
      </p:pic>
    </p:spTree>
    <p:extLst>
      <p:ext uri="{BB962C8B-B14F-4D97-AF65-F5344CB8AC3E}">
        <p14:creationId xmlns:p14="http://schemas.microsoft.com/office/powerpoint/2010/main" val="28765972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C9E57CBA-8A28-66CD-F2F3-E50042B5D313}"/>
              </a:ext>
            </a:extLst>
          </p:cNvPr>
          <p:cNvSpPr>
            <a:spLocks noGrp="1"/>
          </p:cNvSpPr>
          <p:nvPr>
            <p:ph type="pic" sz="quarter" idx="10"/>
          </p:nvPr>
        </p:nvSpPr>
        <p:spPr/>
      </p:sp>
      <p:sp>
        <p:nvSpPr>
          <p:cNvPr id="3" name="Picture Placeholder 2">
            <a:extLst>
              <a:ext uri="{FF2B5EF4-FFF2-40B4-BE49-F238E27FC236}">
                <a16:creationId xmlns:a16="http://schemas.microsoft.com/office/drawing/2014/main" id="{C4BABF20-F08F-2B17-8190-C024DCF24000}"/>
              </a:ext>
            </a:extLst>
          </p:cNvPr>
          <p:cNvSpPr>
            <a:spLocks noGrp="1"/>
          </p:cNvSpPr>
          <p:nvPr>
            <p:ph type="pic" sz="quarter" idx="11"/>
          </p:nvPr>
        </p:nvSpPr>
        <p:spPr/>
      </p:sp>
      <p:sp>
        <p:nvSpPr>
          <p:cNvPr id="4" name="Text Placeholder 3">
            <a:extLst>
              <a:ext uri="{FF2B5EF4-FFF2-40B4-BE49-F238E27FC236}">
                <a16:creationId xmlns:a16="http://schemas.microsoft.com/office/drawing/2014/main" id="{A35CC317-745F-D37B-CE66-6F0EB10F8B55}"/>
              </a:ext>
            </a:extLst>
          </p:cNvPr>
          <p:cNvSpPr>
            <a:spLocks noGrp="1"/>
          </p:cNvSpPr>
          <p:nvPr>
            <p:ph type="body" sz="quarter" idx="12"/>
          </p:nvPr>
        </p:nvSpPr>
        <p:spPr/>
        <p:txBody>
          <a:bodyPr/>
          <a:lstStyle/>
          <a:p>
            <a:r>
              <a:rPr lang="en-CA" dirty="0"/>
              <a:t>Predict harvest times</a:t>
            </a:r>
          </a:p>
        </p:txBody>
      </p:sp>
      <p:sp>
        <p:nvSpPr>
          <p:cNvPr id="5" name="Text Placeholder 4">
            <a:extLst>
              <a:ext uri="{FF2B5EF4-FFF2-40B4-BE49-F238E27FC236}">
                <a16:creationId xmlns:a16="http://schemas.microsoft.com/office/drawing/2014/main" id="{BD8FF6E0-B74F-F527-FAFC-42CE4B73BA5D}"/>
              </a:ext>
            </a:extLst>
          </p:cNvPr>
          <p:cNvSpPr>
            <a:spLocks noGrp="1"/>
          </p:cNvSpPr>
          <p:nvPr>
            <p:ph type="body" sz="quarter" idx="13"/>
          </p:nvPr>
        </p:nvSpPr>
        <p:spPr/>
        <p:txBody>
          <a:bodyPr/>
          <a:lstStyle/>
          <a:p>
            <a:endParaRPr lang="en-CA"/>
          </a:p>
        </p:txBody>
      </p:sp>
      <p:sp>
        <p:nvSpPr>
          <p:cNvPr id="6" name="Text Placeholder 5">
            <a:extLst>
              <a:ext uri="{FF2B5EF4-FFF2-40B4-BE49-F238E27FC236}">
                <a16:creationId xmlns:a16="http://schemas.microsoft.com/office/drawing/2014/main" id="{8C08E890-6693-C8E5-B864-A6117C3FFD82}"/>
              </a:ext>
            </a:extLst>
          </p:cNvPr>
          <p:cNvSpPr>
            <a:spLocks noGrp="1"/>
          </p:cNvSpPr>
          <p:nvPr>
            <p:ph type="body" sz="quarter" idx="14"/>
          </p:nvPr>
        </p:nvSpPr>
        <p:spPr/>
        <p:txBody>
          <a:bodyPr/>
          <a:lstStyle/>
          <a:p>
            <a:r>
              <a:rPr lang="en-CA" dirty="0"/>
              <a:t>-16 weeks of harvest from three plantings starting Week 28 </a:t>
            </a:r>
          </a:p>
          <a:p>
            <a:r>
              <a:rPr lang="en-CA" dirty="0"/>
              <a:t>Ending week 44</a:t>
            </a:r>
          </a:p>
          <a:p>
            <a:endParaRPr lang="en-CA" dirty="0"/>
          </a:p>
          <a:p>
            <a:endParaRPr lang="en-CA" dirty="0"/>
          </a:p>
        </p:txBody>
      </p:sp>
      <p:pic>
        <p:nvPicPr>
          <p:cNvPr id="8" name="Picture 7">
            <a:extLst>
              <a:ext uri="{FF2B5EF4-FFF2-40B4-BE49-F238E27FC236}">
                <a16:creationId xmlns:a16="http://schemas.microsoft.com/office/drawing/2014/main" id="{82BCAD7D-F18F-7A2F-F24D-F61DAC51E8C3}"/>
              </a:ext>
            </a:extLst>
          </p:cNvPr>
          <p:cNvPicPr>
            <a:picLocks noChangeAspect="1"/>
          </p:cNvPicPr>
          <p:nvPr/>
        </p:nvPicPr>
        <p:blipFill>
          <a:blip r:embed="rId3"/>
          <a:stretch>
            <a:fillRect/>
          </a:stretch>
        </p:blipFill>
        <p:spPr>
          <a:xfrm>
            <a:off x="7794754" y="108857"/>
            <a:ext cx="4483748" cy="6858000"/>
          </a:xfrm>
          <a:prstGeom prst="rect">
            <a:avLst/>
          </a:prstGeom>
        </p:spPr>
      </p:pic>
    </p:spTree>
    <p:extLst>
      <p:ext uri="{BB962C8B-B14F-4D97-AF65-F5344CB8AC3E}">
        <p14:creationId xmlns:p14="http://schemas.microsoft.com/office/powerpoint/2010/main" val="34860911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icture containing grass, outdoor, ground, outdoor object&#10;&#10;Description automatically generated">
            <a:extLst>
              <a:ext uri="{FF2B5EF4-FFF2-40B4-BE49-F238E27FC236}">
                <a16:creationId xmlns:a16="http://schemas.microsoft.com/office/drawing/2014/main" id="{699930B8-6D3A-22FF-DE55-64132DC3542F}"/>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2340" b="12340"/>
          <a:stretch>
            <a:fillRect/>
          </a:stretch>
        </p:blipFill>
        <p:spPr/>
      </p:pic>
      <p:pic>
        <p:nvPicPr>
          <p:cNvPr id="8" name="Picture Placeholder 7" descr="A picture containing grass, outdoor, building, bridge&#10;&#10;Description automatically generated">
            <a:extLst>
              <a:ext uri="{FF2B5EF4-FFF2-40B4-BE49-F238E27FC236}">
                <a16:creationId xmlns:a16="http://schemas.microsoft.com/office/drawing/2014/main" id="{E8415BDC-0287-432D-E21D-65E92D5B7E1C}"/>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t="24996" b="24996"/>
          <a:stretch>
            <a:fillRect/>
          </a:stretch>
        </p:blipFill>
        <p:spPr/>
      </p:pic>
      <p:sp>
        <p:nvSpPr>
          <p:cNvPr id="4" name="Text Placeholder 3">
            <a:extLst>
              <a:ext uri="{FF2B5EF4-FFF2-40B4-BE49-F238E27FC236}">
                <a16:creationId xmlns:a16="http://schemas.microsoft.com/office/drawing/2014/main" id="{7B569211-591F-1A9F-08EA-9C0697010A80}"/>
              </a:ext>
            </a:extLst>
          </p:cNvPr>
          <p:cNvSpPr>
            <a:spLocks noGrp="1"/>
          </p:cNvSpPr>
          <p:nvPr>
            <p:ph type="body" sz="quarter" idx="12"/>
          </p:nvPr>
        </p:nvSpPr>
        <p:spPr>
          <a:xfrm>
            <a:off x="1087395" y="1156444"/>
            <a:ext cx="4683210" cy="536431"/>
          </a:xfrm>
        </p:spPr>
        <p:txBody>
          <a:bodyPr>
            <a:normAutofit fontScale="92500"/>
          </a:bodyPr>
          <a:lstStyle/>
          <a:p>
            <a:r>
              <a:rPr lang="en-CA" dirty="0"/>
              <a:t>Long Cane Raspberry Production</a:t>
            </a:r>
          </a:p>
          <a:p>
            <a:endParaRPr lang="en-CA" dirty="0"/>
          </a:p>
        </p:txBody>
      </p:sp>
      <p:sp>
        <p:nvSpPr>
          <p:cNvPr id="5" name="Text Placeholder 4">
            <a:extLst>
              <a:ext uri="{FF2B5EF4-FFF2-40B4-BE49-F238E27FC236}">
                <a16:creationId xmlns:a16="http://schemas.microsoft.com/office/drawing/2014/main" id="{B3AE3C9A-D5A5-58AD-5BDA-5DB3A39C131E}"/>
              </a:ext>
            </a:extLst>
          </p:cNvPr>
          <p:cNvSpPr>
            <a:spLocks noGrp="1"/>
          </p:cNvSpPr>
          <p:nvPr>
            <p:ph type="body" sz="quarter" idx="13"/>
          </p:nvPr>
        </p:nvSpPr>
        <p:spPr>
          <a:xfrm>
            <a:off x="1087395" y="1855692"/>
            <a:ext cx="3895224" cy="457200"/>
          </a:xfrm>
        </p:spPr>
        <p:txBody>
          <a:bodyPr/>
          <a:lstStyle/>
          <a:p>
            <a:r>
              <a:rPr lang="en-CA" dirty="0"/>
              <a:t>From the beginning:</a:t>
            </a:r>
          </a:p>
        </p:txBody>
      </p:sp>
      <p:sp>
        <p:nvSpPr>
          <p:cNvPr id="6" name="Text Placeholder 5">
            <a:extLst>
              <a:ext uri="{FF2B5EF4-FFF2-40B4-BE49-F238E27FC236}">
                <a16:creationId xmlns:a16="http://schemas.microsoft.com/office/drawing/2014/main" id="{92DC4463-7F89-D4C3-89B5-F3EEC13282C0}"/>
              </a:ext>
            </a:extLst>
          </p:cNvPr>
          <p:cNvSpPr>
            <a:spLocks noGrp="1"/>
          </p:cNvSpPr>
          <p:nvPr>
            <p:ph type="body" sz="quarter" idx="14"/>
          </p:nvPr>
        </p:nvSpPr>
        <p:spPr>
          <a:xfrm>
            <a:off x="1216254" y="2673417"/>
            <a:ext cx="4425492" cy="3135312"/>
          </a:xfrm>
        </p:spPr>
        <p:txBody>
          <a:bodyPr>
            <a:normAutofit/>
          </a:bodyPr>
          <a:lstStyle/>
          <a:p>
            <a:pPr marL="285750" indent="-285750">
              <a:buFont typeface="Arial" panose="020B0604020202020204" pitchFamily="34" charset="0"/>
              <a:buChar char="•"/>
            </a:pPr>
            <a:r>
              <a:rPr lang="en-CA" sz="1600" dirty="0"/>
              <a:t>Nursery stock is held dormant in cold storage until it is time for planting</a:t>
            </a:r>
          </a:p>
          <a:p>
            <a:pPr marL="285750" indent="-285750">
              <a:buFont typeface="Arial" panose="020B0604020202020204" pitchFamily="34" charset="0"/>
              <a:buChar char="•"/>
            </a:pPr>
            <a:r>
              <a:rPr lang="en-CA" sz="1600" dirty="0"/>
              <a:t>Canes are transplanted out of the 1.7L nursery pot into a larger container for fruiting production</a:t>
            </a:r>
          </a:p>
          <a:p>
            <a:pPr marL="742950" lvl="1" indent="-285750">
              <a:buFont typeface="Arial" panose="020B0604020202020204" pitchFamily="34" charset="0"/>
              <a:buChar char="•"/>
            </a:pPr>
            <a:r>
              <a:rPr lang="en-CA" sz="1600" dirty="0">
                <a:solidFill>
                  <a:schemeClr val="tx1"/>
                </a:solidFill>
              </a:rPr>
              <a:t>4.5L, 7L and 10L are the most common container sizes</a:t>
            </a:r>
          </a:p>
          <a:p>
            <a:pPr marL="285750" indent="-285750">
              <a:buFont typeface="Arial" panose="020B0604020202020204" pitchFamily="34" charset="0"/>
              <a:buChar char="•"/>
            </a:pPr>
            <a:r>
              <a:rPr lang="en-CA" sz="1600" dirty="0"/>
              <a:t>Lateral growth will begin quite quickly once the canes have been pulled out of dormancy</a:t>
            </a:r>
          </a:p>
        </p:txBody>
      </p:sp>
    </p:spTree>
    <p:extLst>
      <p:ext uri="{BB962C8B-B14F-4D97-AF65-F5344CB8AC3E}">
        <p14:creationId xmlns:p14="http://schemas.microsoft.com/office/powerpoint/2010/main" val="1896307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37238805-84EB-BC42-7A78-0DD5C89B73D9}"/>
              </a:ext>
            </a:extLst>
          </p:cNvPr>
          <p:cNvSpPr>
            <a:spLocks noGrp="1"/>
          </p:cNvSpPr>
          <p:nvPr>
            <p:ph type="pic" sz="quarter" idx="10"/>
          </p:nvPr>
        </p:nvSpPr>
        <p:spPr/>
      </p:sp>
      <p:sp>
        <p:nvSpPr>
          <p:cNvPr id="3" name="Picture Placeholder 2">
            <a:extLst>
              <a:ext uri="{FF2B5EF4-FFF2-40B4-BE49-F238E27FC236}">
                <a16:creationId xmlns:a16="http://schemas.microsoft.com/office/drawing/2014/main" id="{8D8B700A-0D10-8D5E-EBDF-A1C18645D69A}"/>
              </a:ext>
            </a:extLst>
          </p:cNvPr>
          <p:cNvSpPr>
            <a:spLocks noGrp="1"/>
          </p:cNvSpPr>
          <p:nvPr>
            <p:ph type="pic" sz="quarter" idx="11"/>
          </p:nvPr>
        </p:nvSpPr>
        <p:spPr/>
      </p:sp>
      <p:sp>
        <p:nvSpPr>
          <p:cNvPr id="4" name="Text Placeholder 3">
            <a:extLst>
              <a:ext uri="{FF2B5EF4-FFF2-40B4-BE49-F238E27FC236}">
                <a16:creationId xmlns:a16="http://schemas.microsoft.com/office/drawing/2014/main" id="{35550782-A7F8-638C-984C-EB36C19FD576}"/>
              </a:ext>
            </a:extLst>
          </p:cNvPr>
          <p:cNvSpPr>
            <a:spLocks noGrp="1"/>
          </p:cNvSpPr>
          <p:nvPr>
            <p:ph type="body" sz="quarter" idx="12"/>
          </p:nvPr>
        </p:nvSpPr>
        <p:spPr/>
        <p:txBody>
          <a:bodyPr/>
          <a:lstStyle/>
          <a:p>
            <a:r>
              <a:rPr lang="en-CA" dirty="0"/>
              <a:t>Selection of Substrate</a:t>
            </a:r>
          </a:p>
        </p:txBody>
      </p:sp>
      <p:sp>
        <p:nvSpPr>
          <p:cNvPr id="5" name="Text Placeholder 4">
            <a:extLst>
              <a:ext uri="{FF2B5EF4-FFF2-40B4-BE49-F238E27FC236}">
                <a16:creationId xmlns:a16="http://schemas.microsoft.com/office/drawing/2014/main" id="{435F60CA-9B42-908B-ADC6-14745A784E79}"/>
              </a:ext>
            </a:extLst>
          </p:cNvPr>
          <p:cNvSpPr>
            <a:spLocks noGrp="1"/>
          </p:cNvSpPr>
          <p:nvPr>
            <p:ph type="body" sz="quarter" idx="13"/>
          </p:nvPr>
        </p:nvSpPr>
        <p:spPr/>
        <p:txBody>
          <a:bodyPr/>
          <a:lstStyle/>
          <a:p>
            <a:endParaRPr lang="en-CA" dirty="0"/>
          </a:p>
        </p:txBody>
      </p:sp>
      <p:sp>
        <p:nvSpPr>
          <p:cNvPr id="6" name="Text Placeholder 5">
            <a:extLst>
              <a:ext uri="{FF2B5EF4-FFF2-40B4-BE49-F238E27FC236}">
                <a16:creationId xmlns:a16="http://schemas.microsoft.com/office/drawing/2014/main" id="{BC09F1B6-2A62-DF87-EBD4-5609844ADB95}"/>
              </a:ext>
            </a:extLst>
          </p:cNvPr>
          <p:cNvSpPr>
            <a:spLocks noGrp="1"/>
          </p:cNvSpPr>
          <p:nvPr>
            <p:ph type="body" sz="quarter" idx="14"/>
          </p:nvPr>
        </p:nvSpPr>
        <p:spPr>
          <a:xfrm>
            <a:off x="1617663" y="1857649"/>
            <a:ext cx="3895224" cy="3142702"/>
          </a:xfrm>
        </p:spPr>
        <p:txBody>
          <a:bodyPr>
            <a:normAutofit/>
          </a:bodyPr>
          <a:lstStyle/>
          <a:p>
            <a:pPr marL="171450" indent="-171450">
              <a:buFontTx/>
              <a:buChar char="-"/>
            </a:pPr>
            <a:r>
              <a:rPr lang="en-CA" sz="1600" b="1" dirty="0"/>
              <a:t>Coir </a:t>
            </a:r>
          </a:p>
          <a:p>
            <a:pPr marL="171450" indent="-171450">
              <a:buFontTx/>
              <a:buChar char="-"/>
            </a:pPr>
            <a:r>
              <a:rPr lang="en-CA" sz="1600" b="1" dirty="0"/>
              <a:t>Perlite/Peat</a:t>
            </a:r>
          </a:p>
        </p:txBody>
      </p:sp>
      <p:pic>
        <p:nvPicPr>
          <p:cNvPr id="5122" name="Picture 2" descr="A picture containing grass, outdoor&#10;&#10;Description automatically generated">
            <a:extLst>
              <a:ext uri="{FF2B5EF4-FFF2-40B4-BE49-F238E27FC236}">
                <a16:creationId xmlns:a16="http://schemas.microsoft.com/office/drawing/2014/main" id="{34C74DDE-9228-6AD4-CEA5-642FD10784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62090" y="1664368"/>
            <a:ext cx="3895224" cy="519363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When to Add Perlite Soil to Container Gardens - Countryside">
            <a:extLst>
              <a:ext uri="{FF2B5EF4-FFF2-40B4-BE49-F238E27FC236}">
                <a16:creationId xmlns:a16="http://schemas.microsoft.com/office/drawing/2014/main" id="{BDB1A01C-118E-B8C0-19A6-5A64DA6DA0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4772" y="3285851"/>
            <a:ext cx="51435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80900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FF2132-7964-5EAD-16ED-6EE0DAB70543}"/>
              </a:ext>
            </a:extLst>
          </p:cNvPr>
          <p:cNvSpPr>
            <a:spLocks noGrp="1"/>
          </p:cNvSpPr>
          <p:nvPr>
            <p:ph type="title"/>
          </p:nvPr>
        </p:nvSpPr>
        <p:spPr/>
        <p:txBody>
          <a:bodyPr>
            <a:normAutofit fontScale="90000"/>
          </a:bodyPr>
          <a:lstStyle/>
          <a:p>
            <a:r>
              <a:rPr lang="en-CA" dirty="0"/>
              <a:t>Pot size and Number of Drippers</a:t>
            </a:r>
          </a:p>
        </p:txBody>
      </p:sp>
      <p:sp>
        <p:nvSpPr>
          <p:cNvPr id="4" name="Text Placeholder 3">
            <a:extLst>
              <a:ext uri="{FF2B5EF4-FFF2-40B4-BE49-F238E27FC236}">
                <a16:creationId xmlns:a16="http://schemas.microsoft.com/office/drawing/2014/main" id="{D66FE150-FDA2-EF03-9B0B-7E15424A6A42}"/>
              </a:ext>
            </a:extLst>
          </p:cNvPr>
          <p:cNvSpPr>
            <a:spLocks noGrp="1"/>
          </p:cNvSpPr>
          <p:nvPr>
            <p:ph type="body" sz="quarter" idx="11"/>
          </p:nvPr>
        </p:nvSpPr>
        <p:spPr/>
        <p:txBody>
          <a:bodyPr/>
          <a:lstStyle/>
          <a:p>
            <a:r>
              <a:rPr lang="en-CA" dirty="0"/>
              <a:t>Pot Size and Number of Drippers</a:t>
            </a:r>
          </a:p>
          <a:p>
            <a:endParaRPr lang="en-CA" dirty="0"/>
          </a:p>
        </p:txBody>
      </p:sp>
      <p:sp>
        <p:nvSpPr>
          <p:cNvPr id="5" name="Text Placeholder 4">
            <a:extLst>
              <a:ext uri="{FF2B5EF4-FFF2-40B4-BE49-F238E27FC236}">
                <a16:creationId xmlns:a16="http://schemas.microsoft.com/office/drawing/2014/main" id="{83C71C65-9B0E-C51F-F586-A3AD4A0029B2}"/>
              </a:ext>
            </a:extLst>
          </p:cNvPr>
          <p:cNvSpPr>
            <a:spLocks noGrp="1"/>
          </p:cNvSpPr>
          <p:nvPr>
            <p:ph type="body" sz="quarter" idx="12"/>
          </p:nvPr>
        </p:nvSpPr>
        <p:spPr>
          <a:xfrm>
            <a:off x="6318840" y="2173943"/>
            <a:ext cx="4361346" cy="3756455"/>
          </a:xfrm>
        </p:spPr>
        <p:txBody>
          <a:bodyPr/>
          <a:lstStyle/>
          <a:p>
            <a:pPr marL="285750" indent="-285750">
              <a:buFont typeface="Arial" panose="020B0604020202020204" pitchFamily="34" charset="0"/>
              <a:buChar char="•"/>
            </a:pPr>
            <a:r>
              <a:rPr lang="en-CA" sz="1800" dirty="0"/>
              <a:t>Dripper requirement based on pot size:</a:t>
            </a:r>
          </a:p>
          <a:p>
            <a:pPr marL="742950" lvl="1" indent="-285750">
              <a:lnSpc>
                <a:spcPct val="107000"/>
              </a:lnSpc>
              <a:buFont typeface="Courier New" panose="02070309020205020404" pitchFamily="49" charset="0"/>
              <a:buChar char="o"/>
            </a:pPr>
            <a:r>
              <a:rPr lang="en-CA" sz="1800" dirty="0">
                <a:effectLst/>
                <a:latin typeface="Calibri" panose="020F0502020204030204" pitchFamily="34" charset="0"/>
                <a:ea typeface="Calibri" panose="020F0502020204030204" pitchFamily="34" charset="0"/>
                <a:cs typeface="Arial" panose="020B0604020202020204" pitchFamily="34" charset="0"/>
              </a:rPr>
              <a:t>4.5L pots require 2 drippers per pot</a:t>
            </a:r>
          </a:p>
          <a:p>
            <a:pPr marL="742950" lvl="1" indent="-285750">
              <a:lnSpc>
                <a:spcPct val="107000"/>
              </a:lnSpc>
              <a:buFont typeface="Courier New" panose="02070309020205020404" pitchFamily="49" charset="0"/>
              <a:buChar char="o"/>
            </a:pPr>
            <a:r>
              <a:rPr lang="en-CA" sz="1800" dirty="0">
                <a:effectLst/>
                <a:latin typeface="Calibri" panose="020F0502020204030204" pitchFamily="34" charset="0"/>
                <a:ea typeface="Calibri" panose="020F0502020204030204" pitchFamily="34" charset="0"/>
                <a:cs typeface="Arial" panose="020B0604020202020204" pitchFamily="34" charset="0"/>
              </a:rPr>
              <a:t>7L pots ideally have 3 drippers per pot</a:t>
            </a:r>
          </a:p>
          <a:p>
            <a:pPr marL="742950" lvl="1" indent="-285750">
              <a:lnSpc>
                <a:spcPct val="107000"/>
              </a:lnSpc>
              <a:spcAft>
                <a:spcPts val="800"/>
              </a:spcAft>
              <a:buFont typeface="Courier New" panose="02070309020205020404" pitchFamily="49" charset="0"/>
              <a:buChar char="o"/>
            </a:pPr>
            <a:r>
              <a:rPr lang="en-CA" sz="1800" dirty="0">
                <a:effectLst/>
                <a:latin typeface="Calibri" panose="020F0502020204030204" pitchFamily="34" charset="0"/>
                <a:ea typeface="Calibri" panose="020F0502020204030204" pitchFamily="34" charset="0"/>
                <a:cs typeface="Arial" panose="020B0604020202020204" pitchFamily="34" charset="0"/>
              </a:rPr>
              <a:t>10L pots require 3 drippers per pot</a:t>
            </a:r>
            <a:endParaRPr lang="en-CA" sz="1800" dirty="0"/>
          </a:p>
          <a:p>
            <a:pPr marL="285750" indent="-285750">
              <a:buFont typeface="Arial" panose="020B0604020202020204" pitchFamily="34" charset="0"/>
              <a:buChar char="•"/>
            </a:pPr>
            <a:r>
              <a:rPr lang="en-CA" sz="1800" dirty="0"/>
              <a:t>Drippers w low outputs (&lt;1L/hour)</a:t>
            </a:r>
          </a:p>
          <a:p>
            <a:pPr marL="742950" lvl="1" indent="-285750">
              <a:buFont typeface="Courier New" panose="02070309020205020404" pitchFamily="49" charset="0"/>
              <a:buChar char="o"/>
            </a:pPr>
            <a:r>
              <a:rPr lang="en-CA" sz="1800" dirty="0"/>
              <a:t>Narrow wetting pattern, so drippers need to be placed closer together to ensure even wetting</a:t>
            </a:r>
          </a:p>
          <a:p>
            <a:pPr marL="285750" indent="-285750">
              <a:buFont typeface="Arial" panose="020B0604020202020204" pitchFamily="34" charset="0"/>
              <a:buChar char="•"/>
            </a:pPr>
            <a:r>
              <a:rPr lang="en-CA" sz="1800" dirty="0"/>
              <a:t>Drippers w high outputs (+2L/hour)</a:t>
            </a:r>
          </a:p>
          <a:p>
            <a:pPr marL="742950" lvl="1" indent="-285750">
              <a:buFont typeface="Courier New" panose="02070309020205020404" pitchFamily="49" charset="0"/>
              <a:buChar char="o"/>
            </a:pPr>
            <a:r>
              <a:rPr lang="en-CA" sz="1800" dirty="0"/>
              <a:t>Can cause channeling of loosely packed particles</a:t>
            </a:r>
          </a:p>
          <a:p>
            <a:pPr marL="742950" lvl="1" indent="-285750">
              <a:lnSpc>
                <a:spcPct val="107000"/>
              </a:lnSpc>
              <a:spcAft>
                <a:spcPts val="800"/>
              </a:spcAft>
              <a:buFont typeface="Courier New" panose="02070309020205020404" pitchFamily="49" charset="0"/>
              <a:buChar char="o"/>
            </a:pPr>
            <a:endParaRPr lang="en-CA" sz="18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CA" dirty="0"/>
          </a:p>
        </p:txBody>
      </p:sp>
      <p:pic>
        <p:nvPicPr>
          <p:cNvPr id="9" name="Picture Placeholder 8" descr="A picture containing text, plant&#10;&#10;Description automatically generated">
            <a:extLst>
              <a:ext uri="{FF2B5EF4-FFF2-40B4-BE49-F238E27FC236}">
                <a16:creationId xmlns:a16="http://schemas.microsoft.com/office/drawing/2014/main" id="{3F25A5CB-05E5-0076-33B5-0A65F9535DD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2083" b="12083"/>
          <a:stretch>
            <a:fillRect/>
          </a:stretch>
        </p:blipFill>
        <p:spPr>
          <a:xfrm>
            <a:off x="0" y="-1"/>
            <a:ext cx="5151438" cy="5980671"/>
          </a:xfrm>
        </p:spPr>
      </p:pic>
      <p:pic>
        <p:nvPicPr>
          <p:cNvPr id="11" name="Picture 10" descr="Logo, company name&#10;&#10;Description automatically generated">
            <a:extLst>
              <a:ext uri="{FF2B5EF4-FFF2-40B4-BE49-F238E27FC236}">
                <a16:creationId xmlns:a16="http://schemas.microsoft.com/office/drawing/2014/main" id="{4109AF4C-E99D-AF1C-21EA-3B11B75D90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783" y="77005"/>
            <a:ext cx="1071563" cy="1071563"/>
          </a:xfrm>
          <a:prstGeom prst="rect">
            <a:avLst/>
          </a:prstGeom>
        </p:spPr>
      </p:pic>
    </p:spTree>
    <p:extLst>
      <p:ext uri="{BB962C8B-B14F-4D97-AF65-F5344CB8AC3E}">
        <p14:creationId xmlns:p14="http://schemas.microsoft.com/office/powerpoint/2010/main" val="32840907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C3522F3A-AF72-E844-8E67-05EDE3E8F584}"/>
              </a:ext>
            </a:extLst>
          </p:cNvPr>
          <p:cNvSpPr>
            <a:spLocks noGrp="1"/>
          </p:cNvSpPr>
          <p:nvPr>
            <p:ph type="pic" sz="quarter" idx="10"/>
          </p:nvPr>
        </p:nvSpPr>
        <p:spPr/>
      </p:sp>
      <p:sp>
        <p:nvSpPr>
          <p:cNvPr id="3" name="Title 2">
            <a:extLst>
              <a:ext uri="{FF2B5EF4-FFF2-40B4-BE49-F238E27FC236}">
                <a16:creationId xmlns:a16="http://schemas.microsoft.com/office/drawing/2014/main" id="{DCABE952-7A41-57F2-F09C-5B0842C92656}"/>
              </a:ext>
            </a:extLst>
          </p:cNvPr>
          <p:cNvSpPr>
            <a:spLocks noGrp="1"/>
          </p:cNvSpPr>
          <p:nvPr>
            <p:ph type="title"/>
          </p:nvPr>
        </p:nvSpPr>
        <p:spPr/>
        <p:txBody>
          <a:bodyPr/>
          <a:lstStyle/>
          <a:p>
            <a:r>
              <a:rPr lang="en-CA" dirty="0"/>
              <a:t>Nutrient Recipe</a:t>
            </a:r>
          </a:p>
        </p:txBody>
      </p:sp>
      <p:sp>
        <p:nvSpPr>
          <p:cNvPr id="4" name="Text Placeholder 3">
            <a:extLst>
              <a:ext uri="{FF2B5EF4-FFF2-40B4-BE49-F238E27FC236}">
                <a16:creationId xmlns:a16="http://schemas.microsoft.com/office/drawing/2014/main" id="{D311B647-AE67-B7BC-7554-3A3B7B1DEB3A}"/>
              </a:ext>
            </a:extLst>
          </p:cNvPr>
          <p:cNvSpPr>
            <a:spLocks noGrp="1"/>
          </p:cNvSpPr>
          <p:nvPr>
            <p:ph type="body" sz="quarter" idx="11"/>
          </p:nvPr>
        </p:nvSpPr>
        <p:spPr/>
        <p:txBody>
          <a:bodyPr/>
          <a:lstStyle/>
          <a:p>
            <a:endParaRPr lang="en-CA" dirty="0"/>
          </a:p>
        </p:txBody>
      </p:sp>
      <p:sp>
        <p:nvSpPr>
          <p:cNvPr id="5" name="Text Placeholder 4">
            <a:extLst>
              <a:ext uri="{FF2B5EF4-FFF2-40B4-BE49-F238E27FC236}">
                <a16:creationId xmlns:a16="http://schemas.microsoft.com/office/drawing/2014/main" id="{0CB5AE57-43E3-5787-89A9-89F4B6195815}"/>
              </a:ext>
            </a:extLst>
          </p:cNvPr>
          <p:cNvSpPr>
            <a:spLocks noGrp="1"/>
          </p:cNvSpPr>
          <p:nvPr>
            <p:ph type="body" sz="quarter" idx="12"/>
          </p:nvPr>
        </p:nvSpPr>
        <p:spPr/>
        <p:txBody>
          <a:bodyPr/>
          <a:lstStyle/>
          <a:p>
            <a:r>
              <a:rPr lang="en-CA" dirty="0"/>
              <a:t>Based on water analysis</a:t>
            </a:r>
          </a:p>
          <a:p>
            <a:r>
              <a:rPr lang="en-CA" dirty="0"/>
              <a:t>Adjust for nutrients in the water</a:t>
            </a:r>
          </a:p>
          <a:p>
            <a:r>
              <a:rPr lang="en-CA" dirty="0"/>
              <a:t>Uses straight ingredients</a:t>
            </a:r>
          </a:p>
          <a:p>
            <a:r>
              <a:rPr lang="en-CA" dirty="0"/>
              <a:t>Different recipe for fruiting and ripening</a:t>
            </a:r>
          </a:p>
          <a:p>
            <a:r>
              <a:rPr lang="en-CA" dirty="0"/>
              <a:t>Change over is critical and earlier than you think</a:t>
            </a:r>
          </a:p>
        </p:txBody>
      </p:sp>
      <p:pic>
        <p:nvPicPr>
          <p:cNvPr id="7" name="Picture 6">
            <a:extLst>
              <a:ext uri="{FF2B5EF4-FFF2-40B4-BE49-F238E27FC236}">
                <a16:creationId xmlns:a16="http://schemas.microsoft.com/office/drawing/2014/main" id="{0257F9FA-666C-D15E-DA6C-9F2B37E595FB}"/>
              </a:ext>
            </a:extLst>
          </p:cNvPr>
          <p:cNvPicPr>
            <a:picLocks noChangeAspect="1"/>
          </p:cNvPicPr>
          <p:nvPr/>
        </p:nvPicPr>
        <p:blipFill>
          <a:blip r:embed="rId2"/>
          <a:stretch>
            <a:fillRect/>
          </a:stretch>
        </p:blipFill>
        <p:spPr>
          <a:xfrm>
            <a:off x="51594" y="9525"/>
            <a:ext cx="5048250" cy="6838950"/>
          </a:xfrm>
          <a:prstGeom prst="rect">
            <a:avLst/>
          </a:prstGeom>
        </p:spPr>
      </p:pic>
    </p:spTree>
    <p:extLst>
      <p:ext uri="{BB962C8B-B14F-4D97-AF65-F5344CB8AC3E}">
        <p14:creationId xmlns:p14="http://schemas.microsoft.com/office/powerpoint/2010/main" val="3055100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group of strawberries growing on a plant&#10;&#10;Description automatically generated with medium confidence">
            <a:extLst>
              <a:ext uri="{FF2B5EF4-FFF2-40B4-BE49-F238E27FC236}">
                <a16:creationId xmlns:a16="http://schemas.microsoft.com/office/drawing/2014/main" id="{7932DAB9-4D8A-0087-7D25-73A7B3039E2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1563" r="21563"/>
          <a:stretch>
            <a:fillRect/>
          </a:stretch>
        </p:blipFill>
        <p:spPr/>
      </p:pic>
      <p:sp>
        <p:nvSpPr>
          <p:cNvPr id="3" name="Title 2">
            <a:extLst>
              <a:ext uri="{FF2B5EF4-FFF2-40B4-BE49-F238E27FC236}">
                <a16:creationId xmlns:a16="http://schemas.microsoft.com/office/drawing/2014/main" id="{F8F043A7-1C4C-7851-3D00-E6D8B29ADD54}"/>
              </a:ext>
            </a:extLst>
          </p:cNvPr>
          <p:cNvSpPr>
            <a:spLocks noGrp="1"/>
          </p:cNvSpPr>
          <p:nvPr>
            <p:ph type="title"/>
          </p:nvPr>
        </p:nvSpPr>
        <p:spPr>
          <a:xfrm>
            <a:off x="1302772" y="1124334"/>
            <a:ext cx="4384044" cy="563031"/>
          </a:xfrm>
        </p:spPr>
        <p:txBody>
          <a:bodyPr/>
          <a:lstStyle/>
          <a:p>
            <a:r>
              <a:rPr lang="en-CA" dirty="0"/>
              <a:t>Presentation Overview</a:t>
            </a:r>
          </a:p>
        </p:txBody>
      </p:sp>
      <p:sp>
        <p:nvSpPr>
          <p:cNvPr id="8" name="Text Placeholder 7">
            <a:extLst>
              <a:ext uri="{FF2B5EF4-FFF2-40B4-BE49-F238E27FC236}">
                <a16:creationId xmlns:a16="http://schemas.microsoft.com/office/drawing/2014/main" id="{B65B1E11-41C4-9919-B527-E68825F7DB14}"/>
              </a:ext>
            </a:extLst>
          </p:cNvPr>
          <p:cNvSpPr>
            <a:spLocks noGrp="1"/>
          </p:cNvSpPr>
          <p:nvPr>
            <p:ph type="body" sz="quarter" idx="16"/>
          </p:nvPr>
        </p:nvSpPr>
        <p:spPr>
          <a:xfrm>
            <a:off x="963137" y="2724721"/>
            <a:ext cx="2916595" cy="314836"/>
          </a:xfrm>
        </p:spPr>
        <p:txBody>
          <a:bodyPr>
            <a:normAutofit fontScale="85000" lnSpcReduction="10000"/>
          </a:bodyPr>
          <a:lstStyle/>
          <a:p>
            <a:r>
              <a:rPr lang="en-CA" dirty="0"/>
              <a:t>1. </a:t>
            </a:r>
            <a:r>
              <a:rPr lang="en-CA" sz="1900" dirty="0"/>
              <a:t>Program</a:t>
            </a:r>
            <a:r>
              <a:rPr lang="en-CA" dirty="0"/>
              <a:t> Overview and Partners</a:t>
            </a:r>
          </a:p>
          <a:p>
            <a:endParaRPr lang="en-CA" dirty="0"/>
          </a:p>
          <a:p>
            <a:endParaRPr lang="en-CA" dirty="0"/>
          </a:p>
          <a:p>
            <a:endParaRPr lang="en-CA" sz="1900" dirty="0"/>
          </a:p>
        </p:txBody>
      </p:sp>
      <p:sp>
        <p:nvSpPr>
          <p:cNvPr id="9" name="Text Placeholder 8">
            <a:extLst>
              <a:ext uri="{FF2B5EF4-FFF2-40B4-BE49-F238E27FC236}">
                <a16:creationId xmlns:a16="http://schemas.microsoft.com/office/drawing/2014/main" id="{708F010A-C3C1-8722-1016-B1344EBF1045}"/>
              </a:ext>
            </a:extLst>
          </p:cNvPr>
          <p:cNvSpPr>
            <a:spLocks noGrp="1"/>
          </p:cNvSpPr>
          <p:nvPr>
            <p:ph type="body" sz="quarter" idx="18"/>
          </p:nvPr>
        </p:nvSpPr>
        <p:spPr>
          <a:xfrm>
            <a:off x="956973" y="3247219"/>
            <a:ext cx="2916595" cy="314836"/>
          </a:xfrm>
        </p:spPr>
        <p:txBody>
          <a:bodyPr/>
          <a:lstStyle/>
          <a:p>
            <a:r>
              <a:rPr lang="en-CA" dirty="0"/>
              <a:t>2. Site Preparation</a:t>
            </a:r>
          </a:p>
        </p:txBody>
      </p:sp>
      <p:sp>
        <p:nvSpPr>
          <p:cNvPr id="10" name="Text Placeholder 9">
            <a:extLst>
              <a:ext uri="{FF2B5EF4-FFF2-40B4-BE49-F238E27FC236}">
                <a16:creationId xmlns:a16="http://schemas.microsoft.com/office/drawing/2014/main" id="{45D6942F-AB32-139F-B4BC-F2FBC7BC4055}"/>
              </a:ext>
            </a:extLst>
          </p:cNvPr>
          <p:cNvSpPr>
            <a:spLocks noGrp="1"/>
          </p:cNvSpPr>
          <p:nvPr>
            <p:ph type="body" sz="quarter" idx="20"/>
          </p:nvPr>
        </p:nvSpPr>
        <p:spPr>
          <a:xfrm>
            <a:off x="956973" y="4430217"/>
            <a:ext cx="2916595" cy="314836"/>
          </a:xfrm>
        </p:spPr>
        <p:txBody>
          <a:bodyPr/>
          <a:lstStyle/>
          <a:p>
            <a:r>
              <a:rPr lang="en-CA" dirty="0"/>
              <a:t>4. Pests and Disease</a:t>
            </a:r>
          </a:p>
        </p:txBody>
      </p:sp>
      <p:sp>
        <p:nvSpPr>
          <p:cNvPr id="11" name="Text Placeholder 10">
            <a:extLst>
              <a:ext uri="{FF2B5EF4-FFF2-40B4-BE49-F238E27FC236}">
                <a16:creationId xmlns:a16="http://schemas.microsoft.com/office/drawing/2014/main" id="{9BB443F4-C509-B664-21A2-3C1944195315}"/>
              </a:ext>
            </a:extLst>
          </p:cNvPr>
          <p:cNvSpPr>
            <a:spLocks noGrp="1"/>
          </p:cNvSpPr>
          <p:nvPr>
            <p:ph type="body" sz="quarter" idx="22"/>
          </p:nvPr>
        </p:nvSpPr>
        <p:spPr>
          <a:xfrm>
            <a:off x="956973" y="3829224"/>
            <a:ext cx="2916595" cy="314836"/>
          </a:xfrm>
        </p:spPr>
        <p:txBody>
          <a:bodyPr/>
          <a:lstStyle/>
          <a:p>
            <a:r>
              <a:rPr lang="en-CA" dirty="0"/>
              <a:t>3. Irrigation Management </a:t>
            </a:r>
          </a:p>
          <a:p>
            <a:endParaRPr lang="en-CA" dirty="0"/>
          </a:p>
        </p:txBody>
      </p:sp>
      <p:sp>
        <p:nvSpPr>
          <p:cNvPr id="6" name="Text Placeholder 9">
            <a:extLst>
              <a:ext uri="{FF2B5EF4-FFF2-40B4-BE49-F238E27FC236}">
                <a16:creationId xmlns:a16="http://schemas.microsoft.com/office/drawing/2014/main" id="{8E7488DB-1C6B-1B4E-77C4-FFF4EFA8C8FF}"/>
              </a:ext>
            </a:extLst>
          </p:cNvPr>
          <p:cNvSpPr txBox="1">
            <a:spLocks/>
          </p:cNvSpPr>
          <p:nvPr/>
        </p:nvSpPr>
        <p:spPr>
          <a:xfrm>
            <a:off x="956972" y="5031210"/>
            <a:ext cx="2916595" cy="31483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lumMod val="75000"/>
                    <a:lumOff val="2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003C4C"/>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003C4C"/>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003C4C"/>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rgbClr val="003C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dirty="0"/>
              <a:t>5. Fruiting Production</a:t>
            </a:r>
          </a:p>
        </p:txBody>
      </p:sp>
    </p:spTree>
    <p:extLst>
      <p:ext uri="{BB962C8B-B14F-4D97-AF65-F5344CB8AC3E}">
        <p14:creationId xmlns:p14="http://schemas.microsoft.com/office/powerpoint/2010/main" val="37391983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74EDC75D-40E7-11EF-C31F-748311E7C216}"/>
              </a:ext>
            </a:extLst>
          </p:cNvPr>
          <p:cNvSpPr>
            <a:spLocks noGrp="1"/>
          </p:cNvSpPr>
          <p:nvPr>
            <p:ph type="pic" sz="quarter" idx="10"/>
          </p:nvPr>
        </p:nvSpPr>
        <p:spPr/>
      </p:sp>
      <p:sp>
        <p:nvSpPr>
          <p:cNvPr id="3" name="Title 2">
            <a:extLst>
              <a:ext uri="{FF2B5EF4-FFF2-40B4-BE49-F238E27FC236}">
                <a16:creationId xmlns:a16="http://schemas.microsoft.com/office/drawing/2014/main" id="{3C711590-25DE-C200-969F-5591C6A80994}"/>
              </a:ext>
            </a:extLst>
          </p:cNvPr>
          <p:cNvSpPr>
            <a:spLocks noGrp="1"/>
          </p:cNvSpPr>
          <p:nvPr>
            <p:ph type="title"/>
          </p:nvPr>
        </p:nvSpPr>
        <p:spPr/>
        <p:txBody>
          <a:bodyPr/>
          <a:lstStyle/>
          <a:p>
            <a:r>
              <a:rPr lang="en-CA" dirty="0"/>
              <a:t>Nutrient targets</a:t>
            </a:r>
          </a:p>
        </p:txBody>
      </p:sp>
      <p:sp>
        <p:nvSpPr>
          <p:cNvPr id="4" name="Text Placeholder 3">
            <a:extLst>
              <a:ext uri="{FF2B5EF4-FFF2-40B4-BE49-F238E27FC236}">
                <a16:creationId xmlns:a16="http://schemas.microsoft.com/office/drawing/2014/main" id="{01205877-79B9-22AE-E8E2-6FEB4B1DA63D}"/>
              </a:ext>
            </a:extLst>
          </p:cNvPr>
          <p:cNvSpPr>
            <a:spLocks noGrp="1"/>
          </p:cNvSpPr>
          <p:nvPr>
            <p:ph type="body" sz="quarter" idx="11"/>
          </p:nvPr>
        </p:nvSpPr>
        <p:spPr/>
        <p:txBody>
          <a:bodyPr/>
          <a:lstStyle/>
          <a:p>
            <a:endParaRPr lang="en-CA" dirty="0"/>
          </a:p>
        </p:txBody>
      </p:sp>
      <p:sp>
        <p:nvSpPr>
          <p:cNvPr id="5" name="Text Placeholder 4">
            <a:extLst>
              <a:ext uri="{FF2B5EF4-FFF2-40B4-BE49-F238E27FC236}">
                <a16:creationId xmlns:a16="http://schemas.microsoft.com/office/drawing/2014/main" id="{A99AA088-715C-9A5B-9E7B-4A01AAF142C2}"/>
              </a:ext>
            </a:extLst>
          </p:cNvPr>
          <p:cNvSpPr>
            <a:spLocks noGrp="1"/>
          </p:cNvSpPr>
          <p:nvPr>
            <p:ph type="body" sz="quarter" idx="12"/>
          </p:nvPr>
        </p:nvSpPr>
        <p:spPr/>
        <p:txBody>
          <a:bodyPr/>
          <a:lstStyle/>
          <a:p>
            <a:r>
              <a:rPr lang="en-CA" sz="1600" b="1" dirty="0"/>
              <a:t>Are well defined</a:t>
            </a:r>
          </a:p>
          <a:p>
            <a:r>
              <a:rPr lang="en-CA" sz="1600" b="1" dirty="0"/>
              <a:t>Send sample away about once a month</a:t>
            </a:r>
          </a:p>
          <a:p>
            <a:r>
              <a:rPr lang="en-CA" sz="1600" b="1" dirty="0"/>
              <a:t>They don’t very a lot, water source should not vary a lot.</a:t>
            </a:r>
          </a:p>
          <a:p>
            <a:pPr marL="0" indent="0">
              <a:buNone/>
            </a:pPr>
            <a:endParaRPr lang="en-CA" sz="1600" b="1" dirty="0"/>
          </a:p>
          <a:p>
            <a:endParaRPr lang="en-CA" dirty="0"/>
          </a:p>
        </p:txBody>
      </p:sp>
      <p:pic>
        <p:nvPicPr>
          <p:cNvPr id="7" name="Picture 6">
            <a:extLst>
              <a:ext uri="{FF2B5EF4-FFF2-40B4-BE49-F238E27FC236}">
                <a16:creationId xmlns:a16="http://schemas.microsoft.com/office/drawing/2014/main" id="{DB31E3ED-9770-7CF3-541E-EFE7F3856FDB}"/>
              </a:ext>
            </a:extLst>
          </p:cNvPr>
          <p:cNvPicPr>
            <a:picLocks noChangeAspect="1"/>
          </p:cNvPicPr>
          <p:nvPr/>
        </p:nvPicPr>
        <p:blipFill>
          <a:blip r:embed="rId2"/>
          <a:stretch>
            <a:fillRect/>
          </a:stretch>
        </p:blipFill>
        <p:spPr>
          <a:xfrm>
            <a:off x="142875" y="34764"/>
            <a:ext cx="6241451" cy="4123580"/>
          </a:xfrm>
          <a:prstGeom prst="rect">
            <a:avLst/>
          </a:prstGeom>
        </p:spPr>
      </p:pic>
    </p:spTree>
    <p:extLst>
      <p:ext uri="{BB962C8B-B14F-4D97-AF65-F5344CB8AC3E}">
        <p14:creationId xmlns:p14="http://schemas.microsoft.com/office/powerpoint/2010/main" val="9295074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B569211-591F-1A9F-08EA-9C0697010A80}"/>
              </a:ext>
            </a:extLst>
          </p:cNvPr>
          <p:cNvSpPr>
            <a:spLocks noGrp="1"/>
          </p:cNvSpPr>
          <p:nvPr>
            <p:ph type="body" sz="quarter" idx="12"/>
          </p:nvPr>
        </p:nvSpPr>
        <p:spPr>
          <a:xfrm>
            <a:off x="1087395" y="1156444"/>
            <a:ext cx="4683210" cy="536431"/>
          </a:xfrm>
        </p:spPr>
        <p:txBody>
          <a:bodyPr>
            <a:normAutofit/>
          </a:bodyPr>
          <a:lstStyle/>
          <a:p>
            <a:r>
              <a:rPr lang="en-CA" dirty="0"/>
              <a:t>Long Cane Nursery Stock</a:t>
            </a:r>
          </a:p>
          <a:p>
            <a:endParaRPr lang="en-CA" dirty="0"/>
          </a:p>
        </p:txBody>
      </p:sp>
      <p:sp>
        <p:nvSpPr>
          <p:cNvPr id="5" name="Text Placeholder 4">
            <a:extLst>
              <a:ext uri="{FF2B5EF4-FFF2-40B4-BE49-F238E27FC236}">
                <a16:creationId xmlns:a16="http://schemas.microsoft.com/office/drawing/2014/main" id="{B3AE3C9A-D5A5-58AD-5BDA-5DB3A39C131E}"/>
              </a:ext>
            </a:extLst>
          </p:cNvPr>
          <p:cNvSpPr>
            <a:spLocks noGrp="1"/>
          </p:cNvSpPr>
          <p:nvPr>
            <p:ph type="body" sz="quarter" idx="13"/>
          </p:nvPr>
        </p:nvSpPr>
        <p:spPr>
          <a:xfrm>
            <a:off x="1087395" y="1855692"/>
            <a:ext cx="3895224" cy="457200"/>
          </a:xfrm>
        </p:spPr>
        <p:txBody>
          <a:bodyPr/>
          <a:lstStyle/>
          <a:p>
            <a:r>
              <a:rPr lang="en-CA" dirty="0"/>
              <a:t>Bud break and cane assessment</a:t>
            </a:r>
          </a:p>
        </p:txBody>
      </p:sp>
      <p:sp>
        <p:nvSpPr>
          <p:cNvPr id="6" name="Text Placeholder 5">
            <a:extLst>
              <a:ext uri="{FF2B5EF4-FFF2-40B4-BE49-F238E27FC236}">
                <a16:creationId xmlns:a16="http://schemas.microsoft.com/office/drawing/2014/main" id="{92DC4463-7F89-D4C3-89B5-F3EEC13282C0}"/>
              </a:ext>
            </a:extLst>
          </p:cNvPr>
          <p:cNvSpPr>
            <a:spLocks noGrp="1"/>
          </p:cNvSpPr>
          <p:nvPr>
            <p:ph type="body" sz="quarter" idx="14"/>
          </p:nvPr>
        </p:nvSpPr>
        <p:spPr>
          <a:xfrm>
            <a:off x="1087395" y="2475709"/>
            <a:ext cx="4425492" cy="3135312"/>
          </a:xfrm>
        </p:spPr>
        <p:txBody>
          <a:bodyPr>
            <a:normAutofit/>
          </a:bodyPr>
          <a:lstStyle/>
          <a:p>
            <a:pPr marL="285750" indent="-285750">
              <a:buFont typeface="Arial" panose="020B0604020202020204" pitchFamily="34" charset="0"/>
              <a:buChar char="•"/>
            </a:pPr>
            <a:r>
              <a:rPr lang="en-CA" sz="1600" dirty="0"/>
              <a:t>Once lateral growth has begun, viability measurements can be taken to assess cane quality</a:t>
            </a:r>
          </a:p>
          <a:p>
            <a:pPr marL="742950" lvl="1" indent="-285750">
              <a:buFont typeface="Arial" panose="020B0604020202020204" pitchFamily="34" charset="0"/>
              <a:buChar char="•"/>
            </a:pPr>
            <a:r>
              <a:rPr lang="en-CA" sz="1600" dirty="0"/>
              <a:t>cane height</a:t>
            </a:r>
          </a:p>
          <a:p>
            <a:pPr marL="742950" lvl="1" indent="-285750">
              <a:buFont typeface="Arial" panose="020B0604020202020204" pitchFamily="34" charset="0"/>
              <a:buChar char="•"/>
            </a:pPr>
            <a:r>
              <a:rPr lang="en-CA" sz="1600" dirty="0"/>
              <a:t>cane caliber</a:t>
            </a:r>
          </a:p>
          <a:p>
            <a:pPr marL="742950" lvl="1" indent="-285750">
              <a:buFont typeface="Arial" panose="020B0604020202020204" pitchFamily="34" charset="0"/>
              <a:buChar char="•"/>
            </a:pPr>
            <a:r>
              <a:rPr lang="en-CA" sz="1600" dirty="0"/>
              <a:t>% budbreak</a:t>
            </a:r>
          </a:p>
          <a:p>
            <a:pPr marL="285750" indent="-285750">
              <a:buFont typeface="Arial" panose="020B0604020202020204" pitchFamily="34" charset="0"/>
              <a:buChar char="•"/>
            </a:pPr>
            <a:r>
              <a:rPr lang="en-CA" sz="1600" dirty="0"/>
              <a:t>Further down the line, assessing the ratio of vegetative to fruiting laterals allows for some early yield forecasts</a:t>
            </a:r>
          </a:p>
        </p:txBody>
      </p:sp>
      <p:pic>
        <p:nvPicPr>
          <p:cNvPr id="8" name="Picture 7" descr="A picture containing tree, ground, outdoor, lined&#10;&#10;Description automatically generated">
            <a:extLst>
              <a:ext uri="{FF2B5EF4-FFF2-40B4-BE49-F238E27FC236}">
                <a16:creationId xmlns:a16="http://schemas.microsoft.com/office/drawing/2014/main" id="{A53B0C77-0E1F-9225-9E23-A1ADDA6EEA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1504" y="0"/>
            <a:ext cx="5420496" cy="5960515"/>
          </a:xfrm>
          <a:prstGeom prst="rect">
            <a:avLst/>
          </a:prstGeom>
        </p:spPr>
      </p:pic>
    </p:spTree>
    <p:extLst>
      <p:ext uri="{BB962C8B-B14F-4D97-AF65-F5344CB8AC3E}">
        <p14:creationId xmlns:p14="http://schemas.microsoft.com/office/powerpoint/2010/main" val="24069201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FF2132-7964-5EAD-16ED-6EE0DAB70543}"/>
              </a:ext>
            </a:extLst>
          </p:cNvPr>
          <p:cNvSpPr>
            <a:spLocks noGrp="1"/>
          </p:cNvSpPr>
          <p:nvPr>
            <p:ph type="title"/>
          </p:nvPr>
        </p:nvSpPr>
        <p:spPr>
          <a:xfrm>
            <a:off x="6148815" y="1042586"/>
            <a:ext cx="4584290" cy="646331"/>
          </a:xfrm>
        </p:spPr>
        <p:txBody>
          <a:bodyPr>
            <a:normAutofit fontScale="90000"/>
          </a:bodyPr>
          <a:lstStyle/>
          <a:p>
            <a:r>
              <a:rPr lang="en-CA" dirty="0"/>
              <a:t>Long Cane Raspberry Production</a:t>
            </a:r>
          </a:p>
        </p:txBody>
      </p:sp>
      <p:sp>
        <p:nvSpPr>
          <p:cNvPr id="10" name="Text Placeholder 5">
            <a:extLst>
              <a:ext uri="{FF2B5EF4-FFF2-40B4-BE49-F238E27FC236}">
                <a16:creationId xmlns:a16="http://schemas.microsoft.com/office/drawing/2014/main" id="{E72666E1-1272-17E4-3047-51E25538B42B}"/>
              </a:ext>
            </a:extLst>
          </p:cNvPr>
          <p:cNvSpPr txBox="1">
            <a:spLocks/>
          </p:cNvSpPr>
          <p:nvPr/>
        </p:nvSpPr>
        <p:spPr>
          <a:xfrm>
            <a:off x="6096000" y="2499941"/>
            <a:ext cx="4425492" cy="3135312"/>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rgbClr val="003C4C"/>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003C4C"/>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003C4C"/>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003C4C"/>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rgbClr val="003C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1600" dirty="0"/>
              <a:t>Primocane variety (ex Kwanza)</a:t>
            </a:r>
          </a:p>
          <a:p>
            <a:pPr fontAlgn="base"/>
            <a:r>
              <a:rPr lang="en-CA" sz="1600" dirty="0"/>
              <a:t>-</a:t>
            </a:r>
            <a:r>
              <a:rPr lang="en-CA" sz="1600" dirty="0">
                <a:effectLst/>
                <a:latin typeface="Calibri" panose="020F0502020204030204" pitchFamily="34" charset="0"/>
                <a:ea typeface="Times New Roman" panose="02020603050405020304" pitchFamily="18" charset="0"/>
              </a:rPr>
              <a:t>-Typically grown at 4.5 canes per linear meter </a:t>
            </a:r>
            <a:endParaRPr lang="en-CA" sz="1600" dirty="0">
              <a:latin typeface="Times New Roman" panose="02020603050405020304" pitchFamily="18" charset="0"/>
              <a:ea typeface="Times New Roman" panose="02020603050405020304" pitchFamily="18" charset="0"/>
            </a:endParaRPr>
          </a:p>
          <a:p>
            <a:pPr marL="285750" indent="-285750" fontAlgn="base">
              <a:buFontTx/>
              <a:buChar char="-"/>
            </a:pPr>
            <a:r>
              <a:rPr lang="en-CA" sz="1600" dirty="0">
                <a:effectLst/>
                <a:latin typeface="Calibri" panose="020F0502020204030204" pitchFamily="34" charset="0"/>
                <a:ea typeface="Times New Roman" panose="02020603050405020304" pitchFamily="18" charset="0"/>
              </a:rPr>
              <a:t>20 fruits per lateral </a:t>
            </a:r>
            <a:endParaRPr lang="en-CA" sz="1600" dirty="0">
              <a:latin typeface="Calibri" panose="020F0502020204030204" pitchFamily="34" charset="0"/>
              <a:ea typeface="Times New Roman" panose="02020603050405020304" pitchFamily="18" charset="0"/>
            </a:endParaRPr>
          </a:p>
          <a:p>
            <a:pPr marL="285750" indent="-285750" fontAlgn="base">
              <a:buFontTx/>
              <a:buChar char="-"/>
            </a:pPr>
            <a:r>
              <a:rPr lang="en-CA" sz="1600" dirty="0">
                <a:latin typeface="Calibri" panose="020F0502020204030204" pitchFamily="34" charset="0"/>
                <a:ea typeface="Times New Roman" panose="02020603050405020304" pitchFamily="18" charset="0"/>
              </a:rPr>
              <a:t>A</a:t>
            </a:r>
            <a:r>
              <a:rPr lang="en-CA" sz="1600" dirty="0">
                <a:effectLst/>
                <a:latin typeface="Calibri" panose="020F0502020204030204" pitchFamily="34" charset="0"/>
                <a:ea typeface="Times New Roman" panose="02020603050405020304" pitchFamily="18" charset="0"/>
              </a:rPr>
              <a:t>verage fruit weight of 5g per berry </a:t>
            </a:r>
          </a:p>
          <a:p>
            <a:pPr marL="285750" indent="-285750" fontAlgn="base">
              <a:buFontTx/>
              <a:buChar char="-"/>
            </a:pPr>
            <a:r>
              <a:rPr lang="en-CA" sz="1600" dirty="0">
                <a:effectLst/>
                <a:latin typeface="Calibri" panose="020F0502020204030204" pitchFamily="34" charset="0"/>
                <a:ea typeface="Times New Roman" panose="02020603050405020304" pitchFamily="18" charset="0"/>
              </a:rPr>
              <a:t>Each fruiting lateral will give rise to approximately 100g per lateral </a:t>
            </a:r>
            <a:endParaRPr lang="en-CA" sz="1600" dirty="0">
              <a:effectLst/>
              <a:latin typeface="Times New Roman" panose="02020603050405020304" pitchFamily="18" charset="0"/>
              <a:ea typeface="Times New Roman" panose="02020603050405020304" pitchFamily="18" charset="0"/>
            </a:endParaRPr>
          </a:p>
          <a:p>
            <a:pPr fontAlgn="base"/>
            <a:r>
              <a:rPr lang="en-CA" sz="1600" dirty="0">
                <a:effectLst/>
                <a:latin typeface="Calibri" panose="020F0502020204030204" pitchFamily="34" charset="0"/>
                <a:ea typeface="Times New Roman" panose="02020603050405020304" pitchFamily="18" charset="0"/>
              </a:rPr>
              <a:t>-Potential crop is 1.67 kg/cane </a:t>
            </a:r>
            <a:endParaRPr lang="en-CA" sz="1600" dirty="0">
              <a:effectLst/>
              <a:latin typeface="Times New Roman" panose="02020603050405020304" pitchFamily="18" charset="0"/>
              <a:ea typeface="Times New Roman" panose="02020603050405020304" pitchFamily="18" charset="0"/>
            </a:endParaRPr>
          </a:p>
          <a:p>
            <a:pPr fontAlgn="base"/>
            <a:r>
              <a:rPr lang="en-CA" sz="1600" dirty="0">
                <a:effectLst/>
                <a:latin typeface="Calibri" panose="020F0502020204030204" pitchFamily="34" charset="0"/>
                <a:ea typeface="Times New Roman" panose="02020603050405020304" pitchFamily="18" charset="0"/>
              </a:rPr>
              <a:t>-</a:t>
            </a:r>
            <a:r>
              <a:rPr lang="en-CA" sz="1600" dirty="0">
                <a:solidFill>
                  <a:srgbClr val="000000"/>
                </a:solidFill>
                <a:effectLst/>
                <a:latin typeface="Calibri" panose="020F0502020204030204" pitchFamily="34" charset="0"/>
                <a:ea typeface="Times New Roman" panose="02020603050405020304" pitchFamily="18" charset="0"/>
              </a:rPr>
              <a:t> Potted canes primocanes varieties from the nursery usually arrive shorter, with a smaller calibre compared to floricane varieties.  </a:t>
            </a:r>
            <a:endParaRPr lang="en-CA" sz="1600" dirty="0"/>
          </a:p>
        </p:txBody>
      </p:sp>
      <p:pic>
        <p:nvPicPr>
          <p:cNvPr id="17" name="Picture Placeholder 19" descr="A picture containing plant, garden, vegetable&#10;&#10;Description automatically generated">
            <a:extLst>
              <a:ext uri="{FF2B5EF4-FFF2-40B4-BE49-F238E27FC236}">
                <a16:creationId xmlns:a16="http://schemas.microsoft.com/office/drawing/2014/main" id="{E36B1706-DBC3-0CF9-B5FC-2C7C706FA894}"/>
              </a:ext>
            </a:extLst>
          </p:cNvPr>
          <p:cNvPicPr>
            <a:picLocks noChangeAspect="1"/>
          </p:cNvPicPr>
          <p:nvPr/>
        </p:nvPicPr>
        <p:blipFill>
          <a:blip r:embed="rId3">
            <a:extLst>
              <a:ext uri="{28A0092B-C50C-407E-A947-70E740481C1C}">
                <a14:useLocalDpi xmlns:a14="http://schemas.microsoft.com/office/drawing/2010/main" val="0"/>
              </a:ext>
            </a:extLst>
          </a:blip>
          <a:srcRect l="24996" r="24996"/>
          <a:stretch>
            <a:fillRect/>
          </a:stretch>
        </p:blipFill>
        <p:spPr>
          <a:xfrm rot="5400000">
            <a:off x="860520" y="1331151"/>
            <a:ext cx="3443582" cy="5164622"/>
          </a:xfrm>
          <a:prstGeom prst="rect">
            <a:avLst/>
          </a:prstGeom>
        </p:spPr>
      </p:pic>
      <p:pic>
        <p:nvPicPr>
          <p:cNvPr id="19" name="Picture Placeholder 15" descr="A pile of raspberries&#10;&#10;Description automatically generated">
            <a:extLst>
              <a:ext uri="{FF2B5EF4-FFF2-40B4-BE49-F238E27FC236}">
                <a16:creationId xmlns:a16="http://schemas.microsoft.com/office/drawing/2014/main" id="{C1B7CA28-6E89-1FA9-49A7-89C60DCE3AFA}"/>
              </a:ext>
            </a:extLst>
          </p:cNvPr>
          <p:cNvPicPr>
            <a:picLocks noChangeAspect="1"/>
          </p:cNvPicPr>
          <p:nvPr/>
        </p:nvPicPr>
        <p:blipFill>
          <a:blip r:embed="rId4">
            <a:extLst>
              <a:ext uri="{28A0092B-C50C-407E-A947-70E740481C1C}">
                <a14:useLocalDpi xmlns:a14="http://schemas.microsoft.com/office/drawing/2010/main" val="0"/>
              </a:ext>
            </a:extLst>
          </a:blip>
          <a:srcRect l="34112" r="34112"/>
          <a:stretch>
            <a:fillRect/>
          </a:stretch>
        </p:blipFill>
        <p:spPr>
          <a:xfrm rot="5400000">
            <a:off x="1488265" y="-1488229"/>
            <a:ext cx="2188095" cy="5164624"/>
          </a:xfrm>
          <a:prstGeom prst="rect">
            <a:avLst/>
          </a:prstGeom>
        </p:spPr>
      </p:pic>
      <p:sp>
        <p:nvSpPr>
          <p:cNvPr id="20" name="Text Placeholder 4">
            <a:extLst>
              <a:ext uri="{FF2B5EF4-FFF2-40B4-BE49-F238E27FC236}">
                <a16:creationId xmlns:a16="http://schemas.microsoft.com/office/drawing/2014/main" id="{A65A8C86-3B70-697F-99D1-C605AB0A41B8}"/>
              </a:ext>
            </a:extLst>
          </p:cNvPr>
          <p:cNvSpPr txBox="1">
            <a:spLocks/>
          </p:cNvSpPr>
          <p:nvPr/>
        </p:nvSpPr>
        <p:spPr>
          <a:xfrm>
            <a:off x="6096000" y="1865829"/>
            <a:ext cx="4584290" cy="45720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rgbClr val="003C4C"/>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003C4C"/>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003C4C"/>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003C4C"/>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rgbClr val="003C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2000" dirty="0"/>
              <a:t>Varieties and Yield Forecasting</a:t>
            </a:r>
            <a:endParaRPr lang="en-CA" dirty="0"/>
          </a:p>
        </p:txBody>
      </p:sp>
    </p:spTree>
    <p:extLst>
      <p:ext uri="{BB962C8B-B14F-4D97-AF65-F5344CB8AC3E}">
        <p14:creationId xmlns:p14="http://schemas.microsoft.com/office/powerpoint/2010/main" val="29049651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B569211-591F-1A9F-08EA-9C0697010A80}"/>
              </a:ext>
            </a:extLst>
          </p:cNvPr>
          <p:cNvSpPr>
            <a:spLocks noGrp="1"/>
          </p:cNvSpPr>
          <p:nvPr>
            <p:ph type="body" sz="quarter" idx="12"/>
          </p:nvPr>
        </p:nvSpPr>
        <p:spPr>
          <a:xfrm>
            <a:off x="1087395" y="1156444"/>
            <a:ext cx="4683210" cy="536431"/>
          </a:xfrm>
        </p:spPr>
        <p:txBody>
          <a:bodyPr>
            <a:normAutofit fontScale="92500"/>
          </a:bodyPr>
          <a:lstStyle/>
          <a:p>
            <a:r>
              <a:rPr lang="en-CA" dirty="0"/>
              <a:t>Long Cane Raspberry Production</a:t>
            </a:r>
          </a:p>
          <a:p>
            <a:endParaRPr lang="en-CA" dirty="0"/>
          </a:p>
        </p:txBody>
      </p:sp>
      <p:sp>
        <p:nvSpPr>
          <p:cNvPr id="5" name="Text Placeholder 4">
            <a:extLst>
              <a:ext uri="{FF2B5EF4-FFF2-40B4-BE49-F238E27FC236}">
                <a16:creationId xmlns:a16="http://schemas.microsoft.com/office/drawing/2014/main" id="{B3AE3C9A-D5A5-58AD-5BDA-5DB3A39C131E}"/>
              </a:ext>
            </a:extLst>
          </p:cNvPr>
          <p:cNvSpPr>
            <a:spLocks noGrp="1"/>
          </p:cNvSpPr>
          <p:nvPr>
            <p:ph type="body" sz="quarter" idx="13"/>
          </p:nvPr>
        </p:nvSpPr>
        <p:spPr>
          <a:xfrm>
            <a:off x="1087395" y="1855692"/>
            <a:ext cx="3895224" cy="457200"/>
          </a:xfrm>
        </p:spPr>
        <p:txBody>
          <a:bodyPr/>
          <a:lstStyle/>
          <a:p>
            <a:r>
              <a:rPr lang="en-CA" dirty="0"/>
              <a:t>Varieties and Yield Forecasting</a:t>
            </a:r>
          </a:p>
        </p:txBody>
      </p:sp>
      <p:sp>
        <p:nvSpPr>
          <p:cNvPr id="6" name="Text Placeholder 5">
            <a:extLst>
              <a:ext uri="{FF2B5EF4-FFF2-40B4-BE49-F238E27FC236}">
                <a16:creationId xmlns:a16="http://schemas.microsoft.com/office/drawing/2014/main" id="{92DC4463-7F89-D4C3-89B5-F3EEC13282C0}"/>
              </a:ext>
            </a:extLst>
          </p:cNvPr>
          <p:cNvSpPr>
            <a:spLocks noGrp="1"/>
          </p:cNvSpPr>
          <p:nvPr>
            <p:ph type="body" sz="quarter" idx="14"/>
          </p:nvPr>
        </p:nvSpPr>
        <p:spPr>
          <a:xfrm>
            <a:off x="1216254" y="2673417"/>
            <a:ext cx="4425492" cy="3135312"/>
          </a:xfrm>
        </p:spPr>
        <p:txBody>
          <a:bodyPr>
            <a:normAutofit/>
          </a:bodyPr>
          <a:lstStyle/>
          <a:p>
            <a:r>
              <a:rPr lang="en-CA" sz="1600" dirty="0"/>
              <a:t>Floricane Variety (ex. Tulameen)</a:t>
            </a:r>
          </a:p>
          <a:p>
            <a:r>
              <a:rPr lang="en-CA" sz="1600" dirty="0"/>
              <a:t>-</a:t>
            </a:r>
            <a:r>
              <a:rPr lang="en-CA" sz="1800" dirty="0">
                <a:effectLst/>
                <a:latin typeface="Calibri" panose="020F0502020204030204" pitchFamily="34" charset="0"/>
                <a:ea typeface="Times New Roman" panose="02020603050405020304" pitchFamily="18" charset="0"/>
              </a:rPr>
              <a:t>-Typically grown at 6 canes per linear meter  </a:t>
            </a:r>
            <a:endParaRPr lang="en-CA" sz="1800" dirty="0">
              <a:effectLst/>
              <a:latin typeface="Times New Roman" panose="02020603050405020304" pitchFamily="18" charset="0"/>
              <a:ea typeface="Times New Roman" panose="02020603050405020304" pitchFamily="18" charset="0"/>
            </a:endParaRPr>
          </a:p>
          <a:p>
            <a:pPr fontAlgn="base"/>
            <a:r>
              <a:rPr lang="en-CA" sz="1800" dirty="0">
                <a:effectLst/>
                <a:latin typeface="Calibri" panose="020F0502020204030204" pitchFamily="34" charset="0"/>
                <a:ea typeface="Times New Roman" panose="02020603050405020304" pitchFamily="18" charset="0"/>
              </a:rPr>
              <a:t>-An average fruiting lateral will yield 12 fruits</a:t>
            </a:r>
          </a:p>
          <a:p>
            <a:pPr fontAlgn="base"/>
            <a:r>
              <a:rPr lang="en-CA" sz="1800" dirty="0">
                <a:latin typeface="Calibri" panose="020F0502020204030204" pitchFamily="34" charset="0"/>
                <a:ea typeface="Times New Roman" panose="02020603050405020304" pitchFamily="18" charset="0"/>
              </a:rPr>
              <a:t>-A</a:t>
            </a:r>
            <a:r>
              <a:rPr lang="en-CA" sz="1800" dirty="0">
                <a:effectLst/>
                <a:latin typeface="Calibri" panose="020F0502020204030204" pitchFamily="34" charset="0"/>
                <a:ea typeface="Times New Roman" panose="02020603050405020304" pitchFamily="18" charset="0"/>
              </a:rPr>
              <a:t>verage fruit weight of 5g per fruit </a:t>
            </a:r>
            <a:endParaRPr lang="en-CA" sz="1800" dirty="0">
              <a:latin typeface="Times New Roman" panose="02020603050405020304" pitchFamily="18" charset="0"/>
              <a:ea typeface="Times New Roman" panose="02020603050405020304" pitchFamily="18" charset="0"/>
            </a:endParaRPr>
          </a:p>
          <a:p>
            <a:pPr fontAlgn="base"/>
            <a:r>
              <a:rPr lang="en-CA" sz="1800" dirty="0">
                <a:effectLst/>
                <a:latin typeface="Times New Roman" panose="02020603050405020304" pitchFamily="18" charset="0"/>
                <a:ea typeface="Times New Roman" panose="02020603050405020304" pitchFamily="18" charset="0"/>
              </a:rPr>
              <a:t>- </a:t>
            </a:r>
            <a:r>
              <a:rPr lang="en-CA" sz="1800" dirty="0">
                <a:effectLst/>
                <a:latin typeface="Calibri" panose="020F0502020204030204" pitchFamily="34" charset="0"/>
                <a:ea typeface="Times New Roman" panose="02020603050405020304" pitchFamily="18" charset="0"/>
              </a:rPr>
              <a:t>Each fruiting lateral will produce around 60g of fruit per lateral </a:t>
            </a:r>
            <a:endParaRPr lang="en-CA" sz="1800" dirty="0">
              <a:effectLst/>
              <a:latin typeface="Times New Roman" panose="02020603050405020304" pitchFamily="18" charset="0"/>
              <a:ea typeface="Times New Roman" panose="02020603050405020304" pitchFamily="18" charset="0"/>
            </a:endParaRPr>
          </a:p>
          <a:p>
            <a:pPr fontAlgn="base"/>
            <a:r>
              <a:rPr lang="en-CA" sz="1800" dirty="0">
                <a:effectLst/>
                <a:latin typeface="Calibri" panose="020F0502020204030204" pitchFamily="34" charset="0"/>
                <a:ea typeface="Times New Roman" panose="02020603050405020304" pitchFamily="18" charset="0"/>
              </a:rPr>
              <a:t>-Potential crop is 900g/cane </a:t>
            </a:r>
            <a:endParaRPr lang="en-CA" sz="1800" dirty="0">
              <a:effectLst/>
              <a:latin typeface="Times New Roman" panose="02020603050405020304" pitchFamily="18" charset="0"/>
              <a:ea typeface="Times New Roman" panose="02020603050405020304" pitchFamily="18" charset="0"/>
            </a:endParaRPr>
          </a:p>
          <a:p>
            <a:endParaRPr lang="en-CA" sz="1600" dirty="0"/>
          </a:p>
        </p:txBody>
      </p:sp>
      <p:pic>
        <p:nvPicPr>
          <p:cNvPr id="7" name="Picture Placeholder 6" descr="A hand holding a group of raspberries&#10;&#10;Description automatically generated with medium confidence">
            <a:extLst>
              <a:ext uri="{FF2B5EF4-FFF2-40B4-BE49-F238E27FC236}">
                <a16:creationId xmlns:a16="http://schemas.microsoft.com/office/drawing/2014/main" id="{EB121361-3586-916C-BBA1-0F2F4446D565}"/>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2340" b="12340"/>
          <a:stretch>
            <a:fillRect/>
          </a:stretch>
        </p:blipFill>
        <p:spPr/>
      </p:pic>
      <p:pic>
        <p:nvPicPr>
          <p:cNvPr id="3" name="Picture Placeholder 2" descr="A picture containing outdoor, plant, tree&#10;&#10;Description automatically generated">
            <a:extLst>
              <a:ext uri="{FF2B5EF4-FFF2-40B4-BE49-F238E27FC236}">
                <a16:creationId xmlns:a16="http://schemas.microsoft.com/office/drawing/2014/main" id="{E6180652-4C10-28D1-734C-6351D035F750}"/>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t="5549" b="5549"/>
          <a:stretch>
            <a:fillRect/>
          </a:stretch>
        </p:blipFill>
        <p:spPr/>
      </p:pic>
    </p:spTree>
    <p:extLst>
      <p:ext uri="{BB962C8B-B14F-4D97-AF65-F5344CB8AC3E}">
        <p14:creationId xmlns:p14="http://schemas.microsoft.com/office/powerpoint/2010/main" val="12485153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B569211-591F-1A9F-08EA-9C0697010A80}"/>
              </a:ext>
            </a:extLst>
          </p:cNvPr>
          <p:cNvSpPr>
            <a:spLocks noGrp="1"/>
          </p:cNvSpPr>
          <p:nvPr>
            <p:ph type="body" sz="quarter" idx="12"/>
          </p:nvPr>
        </p:nvSpPr>
        <p:spPr>
          <a:xfrm>
            <a:off x="1087395" y="204971"/>
            <a:ext cx="4683210" cy="536431"/>
          </a:xfrm>
        </p:spPr>
        <p:txBody>
          <a:bodyPr>
            <a:normAutofit fontScale="92500"/>
          </a:bodyPr>
          <a:lstStyle/>
          <a:p>
            <a:r>
              <a:rPr lang="en-CA" dirty="0"/>
              <a:t>Long Cane Raspberry Production</a:t>
            </a:r>
          </a:p>
          <a:p>
            <a:endParaRPr lang="en-CA" dirty="0"/>
          </a:p>
        </p:txBody>
      </p:sp>
      <p:sp>
        <p:nvSpPr>
          <p:cNvPr id="5" name="Text Placeholder 4">
            <a:extLst>
              <a:ext uri="{FF2B5EF4-FFF2-40B4-BE49-F238E27FC236}">
                <a16:creationId xmlns:a16="http://schemas.microsoft.com/office/drawing/2014/main" id="{B3AE3C9A-D5A5-58AD-5BDA-5DB3A39C131E}"/>
              </a:ext>
            </a:extLst>
          </p:cNvPr>
          <p:cNvSpPr>
            <a:spLocks noGrp="1"/>
          </p:cNvSpPr>
          <p:nvPr>
            <p:ph type="body" sz="quarter" idx="13"/>
          </p:nvPr>
        </p:nvSpPr>
        <p:spPr>
          <a:xfrm>
            <a:off x="1149180" y="681793"/>
            <a:ext cx="3895224" cy="457200"/>
          </a:xfrm>
        </p:spPr>
        <p:txBody>
          <a:bodyPr/>
          <a:lstStyle/>
          <a:p>
            <a:r>
              <a:rPr lang="en-CA" dirty="0"/>
              <a:t>Fruit Size</a:t>
            </a:r>
          </a:p>
        </p:txBody>
      </p:sp>
      <p:pic>
        <p:nvPicPr>
          <p:cNvPr id="14" name="Picture 13" descr="A picture containing person, ground, hand&#10;&#10;Description automatically generated">
            <a:extLst>
              <a:ext uri="{FF2B5EF4-FFF2-40B4-BE49-F238E27FC236}">
                <a16:creationId xmlns:a16="http://schemas.microsoft.com/office/drawing/2014/main" id="{3D260F44-4EF9-65F8-F156-C36F8717A4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3603819" y="-315191"/>
            <a:ext cx="4621740" cy="7906421"/>
          </a:xfrm>
          <a:prstGeom prst="rect">
            <a:avLst/>
          </a:prstGeom>
        </p:spPr>
      </p:pic>
    </p:spTree>
    <p:extLst>
      <p:ext uri="{BB962C8B-B14F-4D97-AF65-F5344CB8AC3E}">
        <p14:creationId xmlns:p14="http://schemas.microsoft.com/office/powerpoint/2010/main" val="36415086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5104F0-41C2-22B8-E9D0-C9E2699500C2}"/>
              </a:ext>
            </a:extLst>
          </p:cNvPr>
          <p:cNvSpPr>
            <a:spLocks noGrp="1"/>
          </p:cNvSpPr>
          <p:nvPr>
            <p:ph type="title"/>
          </p:nvPr>
        </p:nvSpPr>
        <p:spPr>
          <a:xfrm>
            <a:off x="6318942" y="1561119"/>
            <a:ext cx="4361347" cy="646332"/>
          </a:xfrm>
        </p:spPr>
        <p:txBody>
          <a:bodyPr/>
          <a:lstStyle/>
          <a:p>
            <a:r>
              <a:rPr lang="en-CA" dirty="0"/>
              <a:t>Irrigation Management</a:t>
            </a:r>
          </a:p>
        </p:txBody>
      </p:sp>
      <p:sp>
        <p:nvSpPr>
          <p:cNvPr id="5" name="Text Placeholder 4">
            <a:extLst>
              <a:ext uri="{FF2B5EF4-FFF2-40B4-BE49-F238E27FC236}">
                <a16:creationId xmlns:a16="http://schemas.microsoft.com/office/drawing/2014/main" id="{033C5C0C-F7D5-CE91-9A46-14C2D2A16EE2}"/>
              </a:ext>
            </a:extLst>
          </p:cNvPr>
          <p:cNvSpPr>
            <a:spLocks noGrp="1"/>
          </p:cNvSpPr>
          <p:nvPr>
            <p:ph type="body" sz="quarter" idx="12"/>
          </p:nvPr>
        </p:nvSpPr>
        <p:spPr>
          <a:xfrm>
            <a:off x="6318943" y="2418272"/>
            <a:ext cx="4361346" cy="3578491"/>
          </a:xfrm>
        </p:spPr>
        <p:txBody>
          <a:bodyPr/>
          <a:lstStyle/>
          <a:p>
            <a:pPr marL="0" indent="0">
              <a:buNone/>
            </a:pPr>
            <a:r>
              <a:rPr lang="en-CA" dirty="0"/>
              <a:t>For plants grown in limited volumes of substrate, excess irrigation is crucial. </a:t>
            </a:r>
          </a:p>
          <a:p>
            <a:r>
              <a:rPr lang="en-CA" dirty="0"/>
              <a:t>Compensates for differences in dripper output</a:t>
            </a:r>
          </a:p>
          <a:p>
            <a:r>
              <a:rPr lang="en-CA" dirty="0"/>
              <a:t>Compensates for different plant water use across different pots</a:t>
            </a:r>
          </a:p>
          <a:p>
            <a:r>
              <a:rPr lang="en-CA" dirty="0"/>
              <a:t>Minimize salt (EC) build-up in the substrate</a:t>
            </a:r>
          </a:p>
          <a:p>
            <a:r>
              <a:rPr lang="en-CA" dirty="0"/>
              <a:t>Even replacement of nutrients that have been taken up by the plant in large amounts</a:t>
            </a:r>
          </a:p>
          <a:p>
            <a:pPr marL="0" indent="0">
              <a:buNone/>
            </a:pPr>
            <a:endParaRPr lang="en-CA" dirty="0"/>
          </a:p>
          <a:p>
            <a:pPr marL="0" indent="0">
              <a:buNone/>
            </a:pPr>
            <a:r>
              <a:rPr lang="en-CA" dirty="0"/>
              <a:t>Leachate should be managed, however: excess leachate contributes to unnecessary costs of fertilizer and water, as well as increases humidity in the space which can be detrimental to the crop</a:t>
            </a:r>
          </a:p>
        </p:txBody>
      </p:sp>
      <p:pic>
        <p:nvPicPr>
          <p:cNvPr id="7" name="Picture 6" descr="A picture containing grass, outdoor, plant, tree&#10;&#10;Description automatically generated">
            <a:extLst>
              <a:ext uri="{FF2B5EF4-FFF2-40B4-BE49-F238E27FC236}">
                <a16:creationId xmlns:a16="http://schemas.microsoft.com/office/drawing/2014/main" id="{195A5479-51F9-96FF-E414-F849F08A0AC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24" r="8137" b="631"/>
          <a:stretch/>
        </p:blipFill>
        <p:spPr>
          <a:xfrm>
            <a:off x="-5947" y="5052"/>
            <a:ext cx="5171071" cy="4826440"/>
          </a:xfrm>
          <a:prstGeom prst="rect">
            <a:avLst/>
          </a:prstGeom>
        </p:spPr>
      </p:pic>
      <p:pic>
        <p:nvPicPr>
          <p:cNvPr id="9" name="Picture 8" descr="Qr code&#10;&#10;Description automatically generated">
            <a:extLst>
              <a:ext uri="{FF2B5EF4-FFF2-40B4-BE49-F238E27FC236}">
                <a16:creationId xmlns:a16="http://schemas.microsoft.com/office/drawing/2014/main" id="{CE629396-EF89-D348-87D1-654644EE16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59526" y="597"/>
            <a:ext cx="1532474" cy="1560522"/>
          </a:xfrm>
          <a:prstGeom prst="rect">
            <a:avLst/>
          </a:prstGeom>
        </p:spPr>
      </p:pic>
    </p:spTree>
    <p:extLst>
      <p:ext uri="{BB962C8B-B14F-4D97-AF65-F5344CB8AC3E}">
        <p14:creationId xmlns:p14="http://schemas.microsoft.com/office/powerpoint/2010/main" val="31191592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B569211-591F-1A9F-08EA-9C0697010A80}"/>
              </a:ext>
            </a:extLst>
          </p:cNvPr>
          <p:cNvSpPr>
            <a:spLocks noGrp="1"/>
          </p:cNvSpPr>
          <p:nvPr>
            <p:ph type="body" sz="quarter" idx="12"/>
          </p:nvPr>
        </p:nvSpPr>
        <p:spPr>
          <a:xfrm>
            <a:off x="1087395" y="204971"/>
            <a:ext cx="4683210" cy="536431"/>
          </a:xfrm>
        </p:spPr>
        <p:txBody>
          <a:bodyPr>
            <a:normAutofit/>
          </a:bodyPr>
          <a:lstStyle/>
          <a:p>
            <a:r>
              <a:rPr lang="en-CA" dirty="0"/>
              <a:t>Irrigation Monitoring Stations</a:t>
            </a:r>
          </a:p>
          <a:p>
            <a:endParaRPr lang="en-CA" dirty="0"/>
          </a:p>
        </p:txBody>
      </p:sp>
      <p:pic>
        <p:nvPicPr>
          <p:cNvPr id="3" name="Picture 2" descr="A picture containing ground, outdoor&#10;&#10;Description automatically generated">
            <a:extLst>
              <a:ext uri="{FF2B5EF4-FFF2-40B4-BE49-F238E27FC236}">
                <a16:creationId xmlns:a16="http://schemas.microsoft.com/office/drawing/2014/main" id="{40B94320-B4EE-3F60-51F2-B147122A05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4123" y="829994"/>
            <a:ext cx="7104896" cy="4740812"/>
          </a:xfrm>
          <a:prstGeom prst="rect">
            <a:avLst/>
          </a:prstGeom>
        </p:spPr>
      </p:pic>
      <p:pic>
        <p:nvPicPr>
          <p:cNvPr id="8" name="Picture 7" descr="Logo, company name&#10;&#10;Description automatically generated">
            <a:extLst>
              <a:ext uri="{FF2B5EF4-FFF2-40B4-BE49-F238E27FC236}">
                <a16:creationId xmlns:a16="http://schemas.microsoft.com/office/drawing/2014/main" id="{B82CCF52-3103-46D2-86C5-EFDA016DF6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7456" y="3962193"/>
            <a:ext cx="1071563" cy="1071563"/>
          </a:xfrm>
          <a:prstGeom prst="rect">
            <a:avLst/>
          </a:prstGeom>
        </p:spPr>
      </p:pic>
      <p:sp>
        <p:nvSpPr>
          <p:cNvPr id="2" name="TextBox 1">
            <a:extLst>
              <a:ext uri="{FF2B5EF4-FFF2-40B4-BE49-F238E27FC236}">
                <a16:creationId xmlns:a16="http://schemas.microsoft.com/office/drawing/2014/main" id="{A6EBFF0A-4CDF-4CFC-A82C-D6DFF06F2E52}"/>
              </a:ext>
            </a:extLst>
          </p:cNvPr>
          <p:cNvSpPr txBox="1"/>
          <p:nvPr/>
        </p:nvSpPr>
        <p:spPr>
          <a:xfrm>
            <a:off x="566057" y="3048000"/>
            <a:ext cx="3287486" cy="1754326"/>
          </a:xfrm>
          <a:prstGeom prst="rect">
            <a:avLst/>
          </a:prstGeom>
          <a:noFill/>
        </p:spPr>
        <p:txBody>
          <a:bodyPr wrap="square" rtlCol="0">
            <a:spAutoFit/>
          </a:bodyPr>
          <a:lstStyle/>
          <a:p>
            <a:pPr algn="l"/>
            <a:r>
              <a:rPr lang="en-CA" b="1" dirty="0">
                <a:solidFill>
                  <a:srgbClr val="003C4C"/>
                </a:solidFill>
                <a:latin typeface="Avenir" panose="020B0503020203020204" pitchFamily="34" charset="0"/>
              </a:rPr>
              <a:t>-3 leaching stations per acre</a:t>
            </a:r>
          </a:p>
          <a:p>
            <a:pPr marL="285750" indent="-285750" algn="l">
              <a:buFontTx/>
              <a:buChar char="-"/>
            </a:pPr>
            <a:r>
              <a:rPr lang="en-CA" b="1" dirty="0">
                <a:solidFill>
                  <a:srgbClr val="003C4C"/>
                </a:solidFill>
                <a:latin typeface="Avenir" panose="020B0503020203020204" pitchFamily="34" charset="0"/>
              </a:rPr>
              <a:t>Target over all 30% drain volume over the day</a:t>
            </a:r>
          </a:p>
          <a:p>
            <a:pPr marL="285750" indent="-285750" algn="l">
              <a:buFontTx/>
              <a:buChar char="-"/>
            </a:pPr>
            <a:r>
              <a:rPr lang="en-CA" b="1" dirty="0">
                <a:solidFill>
                  <a:srgbClr val="003C4C"/>
                </a:solidFill>
                <a:latin typeface="Avenir" panose="020B0503020203020204" pitchFamily="34" charset="0"/>
              </a:rPr>
              <a:t>Needs to show some drain mid morning</a:t>
            </a:r>
          </a:p>
          <a:p>
            <a:pPr marL="285750" indent="-285750" algn="l">
              <a:buFontTx/>
              <a:buChar char="-"/>
            </a:pPr>
            <a:endParaRPr lang="en-CA" b="1" dirty="0">
              <a:solidFill>
                <a:srgbClr val="003C4C"/>
              </a:solidFill>
              <a:latin typeface="Avenir" panose="020B0503020203020204" pitchFamily="34" charset="0"/>
            </a:endParaRPr>
          </a:p>
        </p:txBody>
      </p:sp>
    </p:spTree>
    <p:extLst>
      <p:ext uri="{BB962C8B-B14F-4D97-AF65-F5344CB8AC3E}">
        <p14:creationId xmlns:p14="http://schemas.microsoft.com/office/powerpoint/2010/main" val="2105506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CA68C571-6F1C-0A65-E4B9-44D2477C2D68}"/>
              </a:ext>
            </a:extLst>
          </p:cNvPr>
          <p:cNvSpPr>
            <a:spLocks noGrp="1"/>
          </p:cNvSpPr>
          <p:nvPr>
            <p:ph type="pic" sz="quarter" idx="10"/>
          </p:nvPr>
        </p:nvSpPr>
        <p:spPr/>
      </p:sp>
      <p:sp>
        <p:nvSpPr>
          <p:cNvPr id="3" name="Picture Placeholder 2">
            <a:extLst>
              <a:ext uri="{FF2B5EF4-FFF2-40B4-BE49-F238E27FC236}">
                <a16:creationId xmlns:a16="http://schemas.microsoft.com/office/drawing/2014/main" id="{FA25623B-C51D-5BA1-5B91-28CC836FA59D}"/>
              </a:ext>
            </a:extLst>
          </p:cNvPr>
          <p:cNvSpPr>
            <a:spLocks noGrp="1"/>
          </p:cNvSpPr>
          <p:nvPr>
            <p:ph type="pic" sz="quarter" idx="11"/>
          </p:nvPr>
        </p:nvSpPr>
        <p:spPr/>
      </p:sp>
      <p:sp>
        <p:nvSpPr>
          <p:cNvPr id="4" name="Text Placeholder 3">
            <a:extLst>
              <a:ext uri="{FF2B5EF4-FFF2-40B4-BE49-F238E27FC236}">
                <a16:creationId xmlns:a16="http://schemas.microsoft.com/office/drawing/2014/main" id="{B0587CC0-D801-D0D9-6A7B-5297D48276B2}"/>
              </a:ext>
            </a:extLst>
          </p:cNvPr>
          <p:cNvSpPr>
            <a:spLocks noGrp="1"/>
          </p:cNvSpPr>
          <p:nvPr>
            <p:ph type="body" sz="quarter" idx="12"/>
          </p:nvPr>
        </p:nvSpPr>
        <p:spPr/>
        <p:txBody>
          <a:bodyPr/>
          <a:lstStyle/>
          <a:p>
            <a:r>
              <a:rPr lang="en-CA" dirty="0"/>
              <a:t>Irrigation Management</a:t>
            </a:r>
          </a:p>
        </p:txBody>
      </p:sp>
      <p:sp>
        <p:nvSpPr>
          <p:cNvPr id="5" name="Text Placeholder 4">
            <a:extLst>
              <a:ext uri="{FF2B5EF4-FFF2-40B4-BE49-F238E27FC236}">
                <a16:creationId xmlns:a16="http://schemas.microsoft.com/office/drawing/2014/main" id="{511F594A-9ABF-3058-48B2-17E45B614A5F}"/>
              </a:ext>
            </a:extLst>
          </p:cNvPr>
          <p:cNvSpPr>
            <a:spLocks noGrp="1"/>
          </p:cNvSpPr>
          <p:nvPr>
            <p:ph type="body" sz="quarter" idx="13"/>
          </p:nvPr>
        </p:nvSpPr>
        <p:spPr/>
        <p:txBody>
          <a:bodyPr/>
          <a:lstStyle/>
          <a:p>
            <a:endParaRPr lang="en-CA" dirty="0"/>
          </a:p>
        </p:txBody>
      </p:sp>
      <p:sp>
        <p:nvSpPr>
          <p:cNvPr id="6" name="Text Placeholder 5">
            <a:extLst>
              <a:ext uri="{FF2B5EF4-FFF2-40B4-BE49-F238E27FC236}">
                <a16:creationId xmlns:a16="http://schemas.microsoft.com/office/drawing/2014/main" id="{2354BC0F-E87F-BA0C-DFBF-C2AD87EF0B8A}"/>
              </a:ext>
            </a:extLst>
          </p:cNvPr>
          <p:cNvSpPr>
            <a:spLocks noGrp="1"/>
          </p:cNvSpPr>
          <p:nvPr>
            <p:ph type="body" sz="quarter" idx="14"/>
          </p:nvPr>
        </p:nvSpPr>
        <p:spPr/>
        <p:txBody>
          <a:bodyPr/>
          <a:lstStyle/>
          <a:p>
            <a:r>
              <a:rPr lang="en-CA" sz="1600" b="1" dirty="0"/>
              <a:t>-   175 ml/ pot per irrigation</a:t>
            </a:r>
          </a:p>
          <a:p>
            <a:r>
              <a:rPr lang="en-CA" sz="1600" b="1" dirty="0"/>
              <a:t>-   5x to 30 times per day </a:t>
            </a:r>
          </a:p>
          <a:p>
            <a:pPr marL="171450" indent="-171450">
              <a:buFontTx/>
              <a:buChar char="-"/>
            </a:pPr>
            <a:r>
              <a:rPr lang="en-CA" sz="1600" b="1" dirty="0"/>
              <a:t>Start at the top of the hour for 1 minute</a:t>
            </a:r>
          </a:p>
          <a:p>
            <a:pPr marL="171450" indent="-171450">
              <a:buFontTx/>
              <a:buChar char="-"/>
            </a:pPr>
            <a:r>
              <a:rPr lang="en-CA" sz="1600" b="1" dirty="0"/>
              <a:t>Start at 6:00 shut off at 5:00</a:t>
            </a:r>
          </a:p>
          <a:p>
            <a:pPr marL="171450" indent="-171450">
              <a:buFontTx/>
              <a:buChar char="-"/>
            </a:pPr>
            <a:r>
              <a:rPr lang="en-CA" sz="1600" b="1" dirty="0"/>
              <a:t>Adjust from there</a:t>
            </a:r>
          </a:p>
          <a:p>
            <a:pPr marL="171450" indent="-171450">
              <a:buFontTx/>
              <a:buChar char="-"/>
            </a:pPr>
            <a:r>
              <a:rPr lang="en-CA" sz="1600" b="1" dirty="0"/>
              <a:t>Start irrigation early in the day, and shut off early</a:t>
            </a:r>
          </a:p>
          <a:p>
            <a:pPr marL="171450" indent="-171450">
              <a:buFontTx/>
              <a:buChar char="-"/>
            </a:pPr>
            <a:r>
              <a:rPr lang="en-CA" sz="1600" b="1" dirty="0"/>
              <a:t>Raspberries don’t like wet feet</a:t>
            </a:r>
          </a:p>
          <a:p>
            <a:pPr marL="171450" indent="-171450">
              <a:buFontTx/>
              <a:buChar char="-"/>
            </a:pPr>
            <a:endParaRPr lang="en-CA" dirty="0"/>
          </a:p>
        </p:txBody>
      </p:sp>
    </p:spTree>
    <p:extLst>
      <p:ext uri="{BB962C8B-B14F-4D97-AF65-F5344CB8AC3E}">
        <p14:creationId xmlns:p14="http://schemas.microsoft.com/office/powerpoint/2010/main" val="787571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3E94C-B83E-F8A0-05EC-8FC0CE032915}"/>
              </a:ext>
            </a:extLst>
          </p:cNvPr>
          <p:cNvSpPr>
            <a:spLocks noGrp="1"/>
          </p:cNvSpPr>
          <p:nvPr>
            <p:ph type="title"/>
          </p:nvPr>
        </p:nvSpPr>
        <p:spPr/>
        <p:txBody>
          <a:bodyPr>
            <a:normAutofit fontScale="90000"/>
          </a:bodyPr>
          <a:lstStyle/>
          <a:p>
            <a:r>
              <a:rPr lang="en-CA" dirty="0"/>
              <a:t>Irrigation Management and Fertigation</a:t>
            </a:r>
          </a:p>
        </p:txBody>
      </p:sp>
      <p:sp>
        <p:nvSpPr>
          <p:cNvPr id="3" name="Text Placeholder 2">
            <a:extLst>
              <a:ext uri="{FF2B5EF4-FFF2-40B4-BE49-F238E27FC236}">
                <a16:creationId xmlns:a16="http://schemas.microsoft.com/office/drawing/2014/main" id="{8A9F367F-8CAF-7017-65DE-198B50807DF5}"/>
              </a:ext>
            </a:extLst>
          </p:cNvPr>
          <p:cNvSpPr>
            <a:spLocks noGrp="1"/>
          </p:cNvSpPr>
          <p:nvPr>
            <p:ph type="body" sz="quarter" idx="10"/>
          </p:nvPr>
        </p:nvSpPr>
        <p:spPr>
          <a:xfrm>
            <a:off x="973397" y="1406525"/>
            <a:ext cx="9454284" cy="67709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t>Irrigation is the ‘powerhouse’ of the entire system – inability to provide sufficient water to the crop will significantly impact fruit quality and yield</a:t>
            </a:r>
          </a:p>
        </p:txBody>
      </p:sp>
      <p:sp>
        <p:nvSpPr>
          <p:cNvPr id="4" name="Text Placeholder 3">
            <a:extLst>
              <a:ext uri="{FF2B5EF4-FFF2-40B4-BE49-F238E27FC236}">
                <a16:creationId xmlns:a16="http://schemas.microsoft.com/office/drawing/2014/main" id="{CD649266-F6DC-3679-0473-C55404082DF1}"/>
              </a:ext>
            </a:extLst>
          </p:cNvPr>
          <p:cNvSpPr>
            <a:spLocks noGrp="1"/>
          </p:cNvSpPr>
          <p:nvPr>
            <p:ph type="body" sz="quarter" idx="11"/>
          </p:nvPr>
        </p:nvSpPr>
        <p:spPr>
          <a:xfrm>
            <a:off x="973395" y="2586153"/>
            <a:ext cx="2802190" cy="3176506"/>
          </a:xfrm>
          <a:ln>
            <a:solidFill>
              <a:srgbClr val="672666"/>
            </a:solidFill>
          </a:ln>
        </p:spPr>
        <p:txBody>
          <a:bodyPr/>
          <a:lstStyle/>
          <a:p>
            <a:pPr marL="0" indent="0" algn="ctr">
              <a:buNone/>
            </a:pPr>
            <a:endParaRPr lang="en-CA" sz="2800" dirty="0"/>
          </a:p>
          <a:p>
            <a:pPr marL="0" indent="0" algn="ctr">
              <a:buNone/>
            </a:pPr>
            <a:r>
              <a:rPr lang="en-CA" sz="2800" dirty="0"/>
              <a:t>pH</a:t>
            </a:r>
          </a:p>
          <a:p>
            <a:pPr marL="0" indent="0" algn="ctr">
              <a:buNone/>
            </a:pPr>
            <a:endParaRPr lang="en-CA" sz="2800" dirty="0"/>
          </a:p>
          <a:p>
            <a:pPr marL="0" indent="0" algn="ctr">
              <a:buNone/>
            </a:pPr>
            <a:r>
              <a:rPr lang="en-CA" sz="2000" dirty="0"/>
              <a:t>Drip irrigation targets:</a:t>
            </a:r>
          </a:p>
          <a:p>
            <a:pPr marL="0" indent="0" algn="ctr">
              <a:buNone/>
            </a:pPr>
            <a:r>
              <a:rPr lang="en-CA" sz="2000" dirty="0"/>
              <a:t>Coir = 5.2-5.4</a:t>
            </a:r>
          </a:p>
          <a:p>
            <a:pPr marL="0" indent="0" algn="ctr">
              <a:buNone/>
            </a:pPr>
            <a:r>
              <a:rPr lang="en-CA" sz="2000" dirty="0"/>
              <a:t>Peat = 5.3-5.6</a:t>
            </a:r>
          </a:p>
          <a:p>
            <a:endParaRPr lang="en-CA" dirty="0"/>
          </a:p>
        </p:txBody>
      </p:sp>
      <p:sp>
        <p:nvSpPr>
          <p:cNvPr id="5" name="Text Placeholder 4">
            <a:extLst>
              <a:ext uri="{FF2B5EF4-FFF2-40B4-BE49-F238E27FC236}">
                <a16:creationId xmlns:a16="http://schemas.microsoft.com/office/drawing/2014/main" id="{54967F4A-DE45-8552-B04F-B30053E9C4B8}"/>
              </a:ext>
            </a:extLst>
          </p:cNvPr>
          <p:cNvSpPr>
            <a:spLocks noGrp="1"/>
          </p:cNvSpPr>
          <p:nvPr>
            <p:ph type="body" sz="quarter" idx="12"/>
          </p:nvPr>
        </p:nvSpPr>
        <p:spPr>
          <a:xfrm>
            <a:off x="4492952" y="2586153"/>
            <a:ext cx="2802190" cy="3176506"/>
          </a:xfrm>
          <a:ln>
            <a:solidFill>
              <a:srgbClr val="E58E1A"/>
            </a:solidFill>
          </a:ln>
        </p:spPr>
        <p:txBody>
          <a:bodyPr/>
          <a:lstStyle/>
          <a:p>
            <a:pPr marL="0" indent="0" algn="ctr">
              <a:buNone/>
            </a:pPr>
            <a:endParaRPr lang="en-CA" sz="2800" dirty="0"/>
          </a:p>
          <a:p>
            <a:pPr marL="0" indent="0" algn="ctr">
              <a:buNone/>
            </a:pPr>
            <a:r>
              <a:rPr lang="en-CA" sz="2800" dirty="0"/>
              <a:t>EC</a:t>
            </a:r>
          </a:p>
          <a:p>
            <a:pPr marL="0" indent="0" algn="ctr">
              <a:buNone/>
            </a:pPr>
            <a:endParaRPr lang="en-CA" sz="2800" dirty="0"/>
          </a:p>
          <a:p>
            <a:pPr marL="0" indent="0">
              <a:buNone/>
            </a:pPr>
            <a:r>
              <a:rPr lang="en-CA" sz="2000" dirty="0">
                <a:effectLst/>
                <a:latin typeface="Calibri (Body)"/>
                <a:ea typeface="Calibri" panose="020F0502020204030204" pitchFamily="34" charset="0"/>
                <a:cs typeface="Arial" panose="020B0604020202020204" pitchFamily="34" charset="0"/>
              </a:rPr>
              <a:t>Drip EC  = 1.2-2.0 mS </a:t>
            </a:r>
          </a:p>
          <a:p>
            <a:pPr marL="0" indent="0">
              <a:buNone/>
            </a:pPr>
            <a:r>
              <a:rPr lang="en-CA" sz="2000" dirty="0">
                <a:latin typeface="Calibri (Body)"/>
                <a:ea typeface="Calibri" panose="020F0502020204030204" pitchFamily="34" charset="0"/>
                <a:cs typeface="Arial" panose="020B0604020202020204" pitchFamily="34" charset="0"/>
              </a:rPr>
              <a:t>Drip EC+ </a:t>
            </a:r>
            <a:r>
              <a:rPr lang="en-CA" sz="2000" dirty="0">
                <a:effectLst/>
                <a:latin typeface="Calibri (Body)"/>
                <a:ea typeface="Calibri" panose="020F0502020204030204" pitchFamily="34" charset="0"/>
                <a:cs typeface="Arial" panose="020B0604020202020204" pitchFamily="34" charset="0"/>
              </a:rPr>
              <a:t>drain EC = 4 </a:t>
            </a:r>
          </a:p>
          <a:p>
            <a:pPr marL="0" indent="0">
              <a:buNone/>
            </a:pPr>
            <a:endParaRPr lang="en-CA" dirty="0"/>
          </a:p>
        </p:txBody>
      </p:sp>
      <p:sp>
        <p:nvSpPr>
          <p:cNvPr id="6" name="Text Placeholder 5">
            <a:extLst>
              <a:ext uri="{FF2B5EF4-FFF2-40B4-BE49-F238E27FC236}">
                <a16:creationId xmlns:a16="http://schemas.microsoft.com/office/drawing/2014/main" id="{4E079931-043E-3FC3-C887-7E19D55B4817}"/>
              </a:ext>
            </a:extLst>
          </p:cNvPr>
          <p:cNvSpPr>
            <a:spLocks noGrp="1"/>
          </p:cNvSpPr>
          <p:nvPr>
            <p:ph type="body" sz="quarter" idx="13"/>
          </p:nvPr>
        </p:nvSpPr>
        <p:spPr>
          <a:xfrm>
            <a:off x="8087921" y="2586153"/>
            <a:ext cx="2959020" cy="3176506"/>
          </a:xfrm>
          <a:ln>
            <a:solidFill>
              <a:srgbClr val="387C2C"/>
            </a:solidFill>
          </a:ln>
        </p:spPr>
        <p:txBody>
          <a:bodyPr/>
          <a:lstStyle/>
          <a:p>
            <a:pPr marL="0" indent="0">
              <a:buNone/>
            </a:pPr>
            <a:endParaRPr lang="en-CA" sz="2800" dirty="0"/>
          </a:p>
          <a:p>
            <a:pPr marL="0" indent="0">
              <a:buNone/>
            </a:pPr>
            <a:r>
              <a:rPr lang="en-CA" sz="2800" dirty="0"/>
              <a:t>Leachate/Drainage</a:t>
            </a:r>
          </a:p>
          <a:p>
            <a:pPr marL="0" indent="0">
              <a:buNone/>
            </a:pPr>
            <a:endParaRPr lang="en-CA" sz="1600" dirty="0">
              <a:effectLst/>
              <a:latin typeface="Calibri" panose="020F0502020204030204" pitchFamily="34" charset="0"/>
              <a:ea typeface="Calibri" panose="020F0502020204030204" pitchFamily="34" charset="0"/>
              <a:cs typeface="Arial" panose="020B0604020202020204" pitchFamily="34" charset="0"/>
            </a:endParaRPr>
          </a:p>
          <a:p>
            <a:pPr marL="0" indent="0" algn="ctr">
              <a:buNone/>
            </a:pPr>
            <a:r>
              <a:rPr lang="en-CA" sz="2000" dirty="0">
                <a:ea typeface="Calibri" panose="020F0502020204030204" pitchFamily="34" charset="0"/>
                <a:cs typeface="Arial" panose="020B0604020202020204" pitchFamily="34" charset="0"/>
              </a:rPr>
              <a:t>24 hour average = 30%</a:t>
            </a:r>
          </a:p>
          <a:p>
            <a:pPr marL="0" indent="0" algn="ctr">
              <a:buNone/>
            </a:pPr>
            <a:r>
              <a:rPr lang="en-CA" sz="2000" dirty="0">
                <a:ea typeface="Calibri" panose="020F0502020204030204" pitchFamily="34" charset="0"/>
                <a:cs typeface="Arial" panose="020B0604020202020204" pitchFamily="34" charset="0"/>
              </a:rPr>
              <a:t>*targets throughout the day will vary depending on time</a:t>
            </a:r>
          </a:p>
          <a:p>
            <a:pPr marL="0" indent="0">
              <a:buNone/>
            </a:pPr>
            <a:endParaRPr lang="en-CA" sz="16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CA" dirty="0"/>
          </a:p>
        </p:txBody>
      </p:sp>
      <p:pic>
        <p:nvPicPr>
          <p:cNvPr id="8" name="Picture 7" descr="Qr code&#10;&#10;Description automatically generated">
            <a:extLst>
              <a:ext uri="{FF2B5EF4-FFF2-40B4-BE49-F238E27FC236}">
                <a16:creationId xmlns:a16="http://schemas.microsoft.com/office/drawing/2014/main" id="{470B3122-7E5A-EB8A-0777-A447B64E14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1414" y="0"/>
            <a:ext cx="1410586" cy="1436404"/>
          </a:xfrm>
          <a:prstGeom prst="rect">
            <a:avLst/>
          </a:prstGeom>
        </p:spPr>
      </p:pic>
    </p:spTree>
    <p:extLst>
      <p:ext uri="{BB962C8B-B14F-4D97-AF65-F5344CB8AC3E}">
        <p14:creationId xmlns:p14="http://schemas.microsoft.com/office/powerpoint/2010/main" val="16370019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B569211-591F-1A9F-08EA-9C0697010A80}"/>
              </a:ext>
            </a:extLst>
          </p:cNvPr>
          <p:cNvSpPr>
            <a:spLocks noGrp="1"/>
          </p:cNvSpPr>
          <p:nvPr>
            <p:ph type="body" sz="quarter" idx="12"/>
          </p:nvPr>
        </p:nvSpPr>
        <p:spPr>
          <a:xfrm>
            <a:off x="1087395" y="1588933"/>
            <a:ext cx="4683210" cy="536431"/>
          </a:xfrm>
        </p:spPr>
        <p:txBody>
          <a:bodyPr>
            <a:normAutofit fontScale="92500"/>
          </a:bodyPr>
          <a:lstStyle/>
          <a:p>
            <a:r>
              <a:rPr lang="en-CA" dirty="0"/>
              <a:t>Long Cane Raspberry Production</a:t>
            </a:r>
          </a:p>
          <a:p>
            <a:endParaRPr lang="en-CA" dirty="0"/>
          </a:p>
        </p:txBody>
      </p:sp>
      <p:sp>
        <p:nvSpPr>
          <p:cNvPr id="5" name="Text Placeholder 4">
            <a:extLst>
              <a:ext uri="{FF2B5EF4-FFF2-40B4-BE49-F238E27FC236}">
                <a16:creationId xmlns:a16="http://schemas.microsoft.com/office/drawing/2014/main" id="{B3AE3C9A-D5A5-58AD-5BDA-5DB3A39C131E}"/>
              </a:ext>
            </a:extLst>
          </p:cNvPr>
          <p:cNvSpPr>
            <a:spLocks noGrp="1"/>
          </p:cNvSpPr>
          <p:nvPr>
            <p:ph type="body" sz="quarter" idx="13"/>
          </p:nvPr>
        </p:nvSpPr>
        <p:spPr>
          <a:xfrm>
            <a:off x="1087395" y="2189326"/>
            <a:ext cx="3895224" cy="457200"/>
          </a:xfrm>
        </p:spPr>
        <p:txBody>
          <a:bodyPr/>
          <a:lstStyle/>
          <a:p>
            <a:r>
              <a:rPr lang="en-CA" dirty="0"/>
              <a:t>Pest and Disease Pressure</a:t>
            </a:r>
          </a:p>
        </p:txBody>
      </p:sp>
      <p:sp>
        <p:nvSpPr>
          <p:cNvPr id="6" name="Text Placeholder 5">
            <a:extLst>
              <a:ext uri="{FF2B5EF4-FFF2-40B4-BE49-F238E27FC236}">
                <a16:creationId xmlns:a16="http://schemas.microsoft.com/office/drawing/2014/main" id="{92DC4463-7F89-D4C3-89B5-F3EEC13282C0}"/>
              </a:ext>
            </a:extLst>
          </p:cNvPr>
          <p:cNvSpPr>
            <a:spLocks noGrp="1"/>
          </p:cNvSpPr>
          <p:nvPr>
            <p:ph type="body" sz="quarter" idx="14"/>
          </p:nvPr>
        </p:nvSpPr>
        <p:spPr>
          <a:xfrm>
            <a:off x="1216254" y="2957627"/>
            <a:ext cx="4425492" cy="1750302"/>
          </a:xfrm>
        </p:spPr>
        <p:txBody>
          <a:bodyPr>
            <a:normAutofit/>
          </a:bodyPr>
          <a:lstStyle/>
          <a:p>
            <a:pPr marL="285750" indent="-285750">
              <a:buFont typeface="Arial" panose="020B0604020202020204" pitchFamily="34" charset="0"/>
              <a:buChar char="•"/>
            </a:pPr>
            <a:r>
              <a:rPr lang="en-CA" sz="1600" dirty="0"/>
              <a:t>Spotted wing drosophila (SWD), Botrytis, Mites, and Powdery mildew are the most commonly found issues for protected raspberry production</a:t>
            </a:r>
          </a:p>
          <a:p>
            <a:pPr marL="285750" indent="-285750">
              <a:buFont typeface="Arial" panose="020B0604020202020204" pitchFamily="34" charset="0"/>
              <a:buChar char="•"/>
            </a:pPr>
            <a:r>
              <a:rPr lang="en-CA" sz="1600" dirty="0"/>
              <a:t>Witnessed fruit damage caused by hummingbirds</a:t>
            </a:r>
          </a:p>
        </p:txBody>
      </p:sp>
      <p:pic>
        <p:nvPicPr>
          <p:cNvPr id="3" name="Picture 2" descr="A picture containing tree, outdoor, plant&#10;&#10;Description automatically generated">
            <a:extLst>
              <a:ext uri="{FF2B5EF4-FFF2-40B4-BE49-F238E27FC236}">
                <a16:creationId xmlns:a16="http://schemas.microsoft.com/office/drawing/2014/main" id="{5354FB7C-A0CC-6B21-82E1-446A8F07E7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3403" y="366198"/>
            <a:ext cx="2488837" cy="2978987"/>
          </a:xfrm>
          <a:prstGeom prst="rect">
            <a:avLst/>
          </a:prstGeom>
        </p:spPr>
      </p:pic>
      <p:pic>
        <p:nvPicPr>
          <p:cNvPr id="8" name="Picture 7" descr="A group of yellow flowers&#10;&#10;Description automatically generated with low confidence">
            <a:extLst>
              <a:ext uri="{FF2B5EF4-FFF2-40B4-BE49-F238E27FC236}">
                <a16:creationId xmlns:a16="http://schemas.microsoft.com/office/drawing/2014/main" id="{34F91973-446F-3128-411A-9C0791C066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1099" y="311360"/>
            <a:ext cx="3089493" cy="2317120"/>
          </a:xfrm>
          <a:prstGeom prst="rect">
            <a:avLst/>
          </a:prstGeom>
        </p:spPr>
      </p:pic>
      <p:pic>
        <p:nvPicPr>
          <p:cNvPr id="10" name="Picture 9" descr="A close-up of a bee&#10;&#10;Description automatically generated with low confidence">
            <a:extLst>
              <a:ext uri="{FF2B5EF4-FFF2-40B4-BE49-F238E27FC236}">
                <a16:creationId xmlns:a16="http://schemas.microsoft.com/office/drawing/2014/main" id="{65FEF901-89E2-8BB7-48CE-DB57DB94C0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21355" y="3408747"/>
            <a:ext cx="3323586" cy="2220780"/>
          </a:xfrm>
          <a:prstGeom prst="rect">
            <a:avLst/>
          </a:prstGeom>
        </p:spPr>
      </p:pic>
      <p:pic>
        <p:nvPicPr>
          <p:cNvPr id="1026" name="Picture 2" descr="A close up of a leaf&#10;&#10;Description automatically generated with low confidence">
            <a:extLst>
              <a:ext uri="{FF2B5EF4-FFF2-40B4-BE49-F238E27FC236}">
                <a16:creationId xmlns:a16="http://schemas.microsoft.com/office/drawing/2014/main" id="{8FA58D59-F33B-F321-FF9F-D3643BAEEF3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630" t="-1" r="31117" b="8107"/>
          <a:stretch/>
        </p:blipFill>
        <p:spPr bwMode="auto">
          <a:xfrm>
            <a:off x="9436989" y="2822322"/>
            <a:ext cx="2506240" cy="2986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81974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CB7A3-E52F-BE4C-A12F-18EA598081BD}"/>
              </a:ext>
            </a:extLst>
          </p:cNvPr>
          <p:cNvSpPr>
            <a:spLocks noGrp="1"/>
          </p:cNvSpPr>
          <p:nvPr>
            <p:ph type="title"/>
          </p:nvPr>
        </p:nvSpPr>
        <p:spPr/>
        <p:txBody>
          <a:bodyPr>
            <a:normAutofit fontScale="90000"/>
          </a:bodyPr>
          <a:lstStyle/>
          <a:p>
            <a:r>
              <a:rPr lang="en-US" dirty="0"/>
              <a:t>Program Overview</a:t>
            </a:r>
          </a:p>
        </p:txBody>
      </p:sp>
      <p:sp>
        <p:nvSpPr>
          <p:cNvPr id="4" name="Text Placeholder 3">
            <a:extLst>
              <a:ext uri="{FF2B5EF4-FFF2-40B4-BE49-F238E27FC236}">
                <a16:creationId xmlns:a16="http://schemas.microsoft.com/office/drawing/2014/main" id="{97C2D422-F9C8-A14F-9476-0075C3665F28}"/>
              </a:ext>
            </a:extLst>
          </p:cNvPr>
          <p:cNvSpPr>
            <a:spLocks noGrp="1"/>
          </p:cNvSpPr>
          <p:nvPr>
            <p:ph type="body" sz="quarter" idx="11"/>
          </p:nvPr>
        </p:nvSpPr>
        <p:spPr>
          <a:xfrm>
            <a:off x="239713" y="2946775"/>
            <a:ext cx="2802190" cy="3139700"/>
          </a:xfrm>
          <a:ln>
            <a:solidFill>
              <a:srgbClr val="672666"/>
            </a:solidFill>
          </a:ln>
        </p:spPr>
        <p:txBody>
          <a:bodyPr/>
          <a:lstStyle/>
          <a:p>
            <a:pPr marL="0" indent="0" hangingPunct="1">
              <a:buNone/>
            </a:pPr>
            <a:r>
              <a:rPr lang="en-CA" sz="1600" b="1" i="0" u="none" strike="noStrike" baseline="0" dirty="0">
                <a:solidFill>
                  <a:schemeClr val="tx1">
                    <a:lumMod val="65000"/>
                    <a:lumOff val="35000"/>
                  </a:schemeClr>
                </a:solidFill>
              </a:rPr>
              <a:t>Nova Scotia Department of Agriculture</a:t>
            </a:r>
          </a:p>
          <a:p>
            <a:r>
              <a:rPr lang="en-CA" sz="1400" dirty="0">
                <a:solidFill>
                  <a:schemeClr val="tx1">
                    <a:lumMod val="65000"/>
                    <a:lumOff val="35000"/>
                  </a:schemeClr>
                </a:solidFill>
                <a:effectLst/>
                <a:latin typeface="Calibri" panose="020F0502020204030204" pitchFamily="34" charset="0"/>
                <a:ea typeface="Calibri" panose="020F0502020204030204" pitchFamily="34" charset="0"/>
              </a:rPr>
              <a:t>Collaborates with project team to monitor project progress &amp; deliverables of contribution agreements</a:t>
            </a:r>
          </a:p>
          <a:p>
            <a:r>
              <a:rPr lang="en-CA" sz="1400" dirty="0">
                <a:solidFill>
                  <a:schemeClr val="tx1">
                    <a:lumMod val="65000"/>
                    <a:lumOff val="35000"/>
                  </a:schemeClr>
                </a:solidFill>
                <a:effectLst/>
                <a:latin typeface="Calibri" panose="020F0502020204030204" pitchFamily="34" charset="0"/>
                <a:ea typeface="Calibri" panose="020F0502020204030204" pitchFamily="34" charset="0"/>
              </a:rPr>
              <a:t>Provides funding through contribution agreements with participating producers and Horticulture Nova Scotia that allows for support from Perennia and training resources (Delphy consulting retainer)</a:t>
            </a:r>
          </a:p>
          <a:p>
            <a:endParaRPr lang="en-US" dirty="0"/>
          </a:p>
        </p:txBody>
      </p:sp>
      <p:sp>
        <p:nvSpPr>
          <p:cNvPr id="5" name="Text Placeholder 4">
            <a:extLst>
              <a:ext uri="{FF2B5EF4-FFF2-40B4-BE49-F238E27FC236}">
                <a16:creationId xmlns:a16="http://schemas.microsoft.com/office/drawing/2014/main" id="{7109FB4A-D4F9-774A-A1BA-F888078F150C}"/>
              </a:ext>
            </a:extLst>
          </p:cNvPr>
          <p:cNvSpPr>
            <a:spLocks noGrp="1"/>
          </p:cNvSpPr>
          <p:nvPr>
            <p:ph type="body" sz="quarter" idx="12"/>
          </p:nvPr>
        </p:nvSpPr>
        <p:spPr>
          <a:xfrm>
            <a:off x="3293810" y="2946774"/>
            <a:ext cx="2802190" cy="3139700"/>
          </a:xfrm>
          <a:ln>
            <a:solidFill>
              <a:srgbClr val="387C2C"/>
            </a:solidFill>
          </a:ln>
        </p:spPr>
        <p:txBody>
          <a:bodyPr/>
          <a:lstStyle/>
          <a:p>
            <a:pPr marL="0" indent="0" hangingPunct="1">
              <a:buFont typeface="Arial"/>
              <a:buNone/>
            </a:pPr>
            <a:r>
              <a:rPr lang="en-US" sz="1600" b="1" dirty="0">
                <a:solidFill>
                  <a:schemeClr val="tx1">
                    <a:lumMod val="65000"/>
                    <a:lumOff val="35000"/>
                  </a:schemeClr>
                </a:solidFill>
              </a:rPr>
              <a:t>Horticulture Nova Scotia – Administrative Lead</a:t>
            </a:r>
          </a:p>
          <a:p>
            <a:pPr hangingPunct="1"/>
            <a:r>
              <a:rPr lang="en-US" sz="1400" b="0" i="0" u="none" strike="noStrike" baseline="0" dirty="0">
                <a:solidFill>
                  <a:schemeClr val="tx1">
                    <a:lumMod val="65000"/>
                    <a:lumOff val="35000"/>
                  </a:schemeClr>
                </a:solidFill>
              </a:rPr>
              <a:t>Manages and tracks project timelines and deliverables</a:t>
            </a:r>
          </a:p>
          <a:p>
            <a:pPr hangingPunct="1"/>
            <a:r>
              <a:rPr lang="en-CA" sz="1400" b="0" i="0" u="none" strike="noStrike" baseline="0" dirty="0">
                <a:solidFill>
                  <a:schemeClr val="tx1">
                    <a:lumMod val="65000"/>
                    <a:lumOff val="35000"/>
                  </a:schemeClr>
                </a:solidFill>
              </a:rPr>
              <a:t>Disperse </a:t>
            </a:r>
            <a:r>
              <a:rPr lang="en-CA" dirty="0">
                <a:solidFill>
                  <a:schemeClr val="tx1">
                    <a:lumMod val="65000"/>
                    <a:lumOff val="35000"/>
                  </a:schemeClr>
                </a:solidFill>
              </a:rPr>
              <a:t>p</a:t>
            </a:r>
            <a:r>
              <a:rPr lang="en-CA" sz="1400" b="0" i="0" u="none" strike="noStrike" baseline="0" dirty="0">
                <a:solidFill>
                  <a:schemeClr val="tx1">
                    <a:lumMod val="65000"/>
                    <a:lumOff val="35000"/>
                  </a:schemeClr>
                </a:solidFill>
              </a:rPr>
              <a:t>roject funds, manage finances, project inquiries and administrative tasks</a:t>
            </a:r>
          </a:p>
          <a:p>
            <a:pPr hangingPunct="1"/>
            <a:r>
              <a:rPr lang="en-CA" sz="1400" b="0" i="0" u="none" strike="noStrike" baseline="0" dirty="0">
                <a:solidFill>
                  <a:schemeClr val="tx1">
                    <a:lumMod val="65000"/>
                    <a:lumOff val="35000"/>
                  </a:schemeClr>
                </a:solidFill>
              </a:rPr>
              <a:t>Confirms producer co-operators, formalizes agreements for participation as well as any consultants </a:t>
            </a:r>
          </a:p>
          <a:p>
            <a:endParaRPr lang="en-US" dirty="0"/>
          </a:p>
        </p:txBody>
      </p:sp>
      <p:sp>
        <p:nvSpPr>
          <p:cNvPr id="6" name="Text Placeholder 5">
            <a:extLst>
              <a:ext uri="{FF2B5EF4-FFF2-40B4-BE49-F238E27FC236}">
                <a16:creationId xmlns:a16="http://schemas.microsoft.com/office/drawing/2014/main" id="{BBE5C9A7-F52B-F243-9F61-C775C7D2A56B}"/>
              </a:ext>
            </a:extLst>
          </p:cNvPr>
          <p:cNvSpPr>
            <a:spLocks noGrp="1"/>
          </p:cNvSpPr>
          <p:nvPr>
            <p:ph type="body" sz="quarter" idx="13"/>
          </p:nvPr>
        </p:nvSpPr>
        <p:spPr>
          <a:xfrm>
            <a:off x="6347907" y="2946774"/>
            <a:ext cx="2802190" cy="3139699"/>
          </a:xfrm>
          <a:ln>
            <a:solidFill>
              <a:srgbClr val="E58E1A"/>
            </a:solidFill>
          </a:ln>
        </p:spPr>
        <p:txBody>
          <a:bodyPr/>
          <a:lstStyle/>
          <a:p>
            <a:pPr marL="0" indent="0" hangingPunct="1">
              <a:buNone/>
            </a:pPr>
            <a:r>
              <a:rPr lang="en-CA" sz="1600" b="1" i="0" u="none" strike="noStrike" baseline="0" dirty="0">
                <a:solidFill>
                  <a:schemeClr val="tx1">
                    <a:lumMod val="65000"/>
                    <a:lumOff val="35000"/>
                  </a:schemeClr>
                </a:solidFill>
              </a:rPr>
              <a:t>Perennia – Technical Lead and Co-operator Advisory Support</a:t>
            </a:r>
          </a:p>
          <a:p>
            <a:pPr hangingPunct="1"/>
            <a:r>
              <a:rPr lang="en-US" sz="1400" dirty="0">
                <a:solidFill>
                  <a:schemeClr val="tx1">
                    <a:lumMod val="65000"/>
                    <a:lumOff val="35000"/>
                  </a:schemeClr>
                </a:solidFill>
                <a:effectLst/>
                <a:ea typeface="Calibri" panose="020F0502020204030204" pitchFamily="34" charset="0"/>
              </a:rPr>
              <a:t>Create and facilitate field monitoring program to assess cane health and variety comparisons</a:t>
            </a:r>
          </a:p>
          <a:p>
            <a:pPr hangingPunct="1"/>
            <a:r>
              <a:rPr lang="en-US" sz="1400" dirty="0">
                <a:solidFill>
                  <a:schemeClr val="tx1">
                    <a:lumMod val="65000"/>
                    <a:lumOff val="35000"/>
                  </a:schemeClr>
                </a:solidFill>
                <a:effectLst/>
                <a:ea typeface="Calibri" panose="020F0502020204030204" pitchFamily="34" charset="0"/>
              </a:rPr>
              <a:t>Organize regular updates and advisory meetings between participating growers and a third-party consultant</a:t>
            </a:r>
          </a:p>
          <a:p>
            <a:pPr hangingPunct="1"/>
            <a:r>
              <a:rPr lang="en-US" sz="1400" dirty="0">
                <a:solidFill>
                  <a:schemeClr val="tx1">
                    <a:lumMod val="65000"/>
                    <a:lumOff val="35000"/>
                  </a:schemeClr>
                </a:solidFill>
              </a:rPr>
              <a:t>Provide production support through the growing seasons</a:t>
            </a:r>
          </a:p>
          <a:p>
            <a:endParaRPr lang="en-US" dirty="0"/>
          </a:p>
        </p:txBody>
      </p:sp>
      <p:sp>
        <p:nvSpPr>
          <p:cNvPr id="7" name="Text Placeholder 2">
            <a:extLst>
              <a:ext uri="{FF2B5EF4-FFF2-40B4-BE49-F238E27FC236}">
                <a16:creationId xmlns:a16="http://schemas.microsoft.com/office/drawing/2014/main" id="{4EBEAE28-9A61-F957-CE3A-5EC7E1B6BFAC}"/>
              </a:ext>
            </a:extLst>
          </p:cNvPr>
          <p:cNvSpPr>
            <a:spLocks noGrp="1"/>
          </p:cNvSpPr>
          <p:nvPr>
            <p:ph type="body" sz="quarter" idx="10"/>
          </p:nvPr>
        </p:nvSpPr>
        <p:spPr>
          <a:xfrm>
            <a:off x="973138" y="1331913"/>
            <a:ext cx="9937750" cy="677094"/>
          </a:xfrm>
        </p:spPr>
        <p:txBody>
          <a:bodyPr lIns="45718" tIns="45718" rIns="45718" bIns="45718" anchor="t">
            <a:normAutofit/>
          </a:bodyPr>
          <a:lstStyle/>
          <a:p>
            <a:pPr lvl="1"/>
            <a:r>
              <a:rPr lang="en-US" b="1" dirty="0"/>
              <a:t>Objective: </a:t>
            </a:r>
            <a:r>
              <a:rPr lang="en-US" dirty="0"/>
              <a:t>Create a high-quality supply of Canadian-grown berries for off-season retail markets, displacing imports and creating new economic opportunities for NS berry growers</a:t>
            </a:r>
          </a:p>
          <a:p>
            <a:pPr lvl="1">
              <a:buFont typeface="Arial" panose="020B0604020202020204" pitchFamily="34" charset="0"/>
              <a:buChar char="•"/>
            </a:pPr>
            <a:endParaRPr lang="en-US" dirty="0"/>
          </a:p>
        </p:txBody>
      </p:sp>
      <p:sp>
        <p:nvSpPr>
          <p:cNvPr id="9" name="Title 1">
            <a:extLst>
              <a:ext uri="{FF2B5EF4-FFF2-40B4-BE49-F238E27FC236}">
                <a16:creationId xmlns:a16="http://schemas.microsoft.com/office/drawing/2014/main" id="{4D0248B7-8AEC-1BD6-736F-55E4C1941EE1}"/>
              </a:ext>
            </a:extLst>
          </p:cNvPr>
          <p:cNvSpPr txBox="1">
            <a:spLocks/>
          </p:cNvSpPr>
          <p:nvPr/>
        </p:nvSpPr>
        <p:spPr>
          <a:xfrm>
            <a:off x="239713" y="2237932"/>
            <a:ext cx="1512887" cy="67709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500" b="0" i="0" kern="1200">
                <a:solidFill>
                  <a:srgbClr val="003C4C"/>
                </a:solidFill>
                <a:latin typeface="+mn-lt"/>
                <a:ea typeface="+mj-ea"/>
                <a:cs typeface="+mj-cs"/>
              </a:defRPr>
            </a:lvl1pPr>
          </a:lstStyle>
          <a:p>
            <a:r>
              <a:rPr lang="en-US" sz="2800" dirty="0"/>
              <a:t>Partners</a:t>
            </a:r>
          </a:p>
        </p:txBody>
      </p:sp>
      <p:sp>
        <p:nvSpPr>
          <p:cNvPr id="10" name="Text Placeholder 5">
            <a:extLst>
              <a:ext uri="{FF2B5EF4-FFF2-40B4-BE49-F238E27FC236}">
                <a16:creationId xmlns:a16="http://schemas.microsoft.com/office/drawing/2014/main" id="{85367FEA-AFC4-E7C9-F84E-71011C44BC03}"/>
              </a:ext>
            </a:extLst>
          </p:cNvPr>
          <p:cNvSpPr txBox="1">
            <a:spLocks/>
          </p:cNvSpPr>
          <p:nvPr/>
        </p:nvSpPr>
        <p:spPr>
          <a:xfrm>
            <a:off x="9402004" y="2915026"/>
            <a:ext cx="2802190" cy="3171448"/>
          </a:xfrm>
          <a:prstGeom prst="rect">
            <a:avLst/>
          </a:prstGeom>
          <a:ln>
            <a:solidFill>
              <a:srgbClr val="F0483E"/>
            </a:solidFill>
          </a:ln>
        </p:spPr>
        <p:txBody>
          <a:bodyPr vert="horz" lIns="91440" tIns="45720" rIns="91440" bIns="45720" rtlCol="0">
            <a:no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400" b="0" kern="1200">
                <a:solidFill>
                  <a:schemeClr val="tx1">
                    <a:lumMod val="75000"/>
                    <a:lumOff val="2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2pPr>
            <a:lvl3pPr marL="1200150" indent="-28575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hangingPunct="1">
              <a:buNone/>
            </a:pPr>
            <a:r>
              <a:rPr lang="en-CA" sz="1600" b="1" i="0" u="none" strike="noStrike" baseline="0" dirty="0">
                <a:solidFill>
                  <a:schemeClr val="tx1">
                    <a:lumMod val="65000"/>
                    <a:lumOff val="35000"/>
                  </a:schemeClr>
                </a:solidFill>
              </a:rPr>
              <a:t>Participating farms – Webster Farms, Vital Berry Farms</a:t>
            </a:r>
          </a:p>
          <a:p>
            <a:pPr hangingPunct="1"/>
            <a:r>
              <a:rPr lang="en-CA" b="0" i="0" u="none" strike="noStrike" baseline="0" dirty="0">
                <a:solidFill>
                  <a:schemeClr val="tx1">
                    <a:lumMod val="65000"/>
                    <a:lumOff val="35000"/>
                  </a:schemeClr>
                </a:solidFill>
              </a:rPr>
              <a:t>Provide labour for day-to-day operations, crop management, harvesting, planting and take-down</a:t>
            </a:r>
          </a:p>
          <a:p>
            <a:pPr hangingPunct="1"/>
            <a:r>
              <a:rPr lang="en-CA" b="0" i="0" u="none" strike="noStrike" baseline="0" dirty="0">
                <a:solidFill>
                  <a:schemeClr val="tx1">
                    <a:lumMod val="65000"/>
                    <a:lumOff val="35000"/>
                  </a:schemeClr>
                </a:solidFill>
              </a:rPr>
              <a:t>Install all infrastructure required for implementation of this novel cropping system</a:t>
            </a:r>
          </a:p>
          <a:p>
            <a:pPr hangingPunct="1"/>
            <a:r>
              <a:rPr lang="en-CA" b="0" i="0" u="none" strike="noStrike" baseline="0" dirty="0">
                <a:solidFill>
                  <a:schemeClr val="tx1">
                    <a:lumMod val="65000"/>
                    <a:lumOff val="35000"/>
                  </a:schemeClr>
                </a:solidFill>
              </a:rPr>
              <a:t>Track relevant production data relating to cost of production</a:t>
            </a:r>
          </a:p>
          <a:p>
            <a:endParaRPr lang="en-US" dirty="0"/>
          </a:p>
        </p:txBody>
      </p:sp>
    </p:spTree>
    <p:extLst>
      <p:ext uri="{BB962C8B-B14F-4D97-AF65-F5344CB8AC3E}">
        <p14:creationId xmlns:p14="http://schemas.microsoft.com/office/powerpoint/2010/main" val="23921976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FF2132-7964-5EAD-16ED-6EE0DAB70543}"/>
              </a:ext>
            </a:extLst>
          </p:cNvPr>
          <p:cNvSpPr>
            <a:spLocks noGrp="1"/>
          </p:cNvSpPr>
          <p:nvPr>
            <p:ph type="title"/>
          </p:nvPr>
        </p:nvSpPr>
        <p:spPr/>
        <p:txBody>
          <a:bodyPr>
            <a:normAutofit/>
          </a:bodyPr>
          <a:lstStyle/>
          <a:p>
            <a:r>
              <a:rPr lang="en-CA" dirty="0"/>
              <a:t>Early-Season Scouting</a:t>
            </a:r>
          </a:p>
        </p:txBody>
      </p:sp>
      <p:sp>
        <p:nvSpPr>
          <p:cNvPr id="5" name="Text Placeholder 4">
            <a:extLst>
              <a:ext uri="{FF2B5EF4-FFF2-40B4-BE49-F238E27FC236}">
                <a16:creationId xmlns:a16="http://schemas.microsoft.com/office/drawing/2014/main" id="{83C71C65-9B0E-C51F-F586-A3AD4A0029B2}"/>
              </a:ext>
            </a:extLst>
          </p:cNvPr>
          <p:cNvSpPr>
            <a:spLocks noGrp="1"/>
          </p:cNvSpPr>
          <p:nvPr>
            <p:ph type="body" sz="quarter" idx="12"/>
          </p:nvPr>
        </p:nvSpPr>
        <p:spPr>
          <a:xfrm>
            <a:off x="6096000" y="2196373"/>
            <a:ext cx="4361346" cy="3756455"/>
          </a:xfrm>
        </p:spPr>
        <p:txBody>
          <a:bodyPr/>
          <a:lstStyle/>
          <a:p>
            <a:pPr marL="742950" lvl="1" indent="-285750">
              <a:lnSpc>
                <a:spcPct val="107000"/>
              </a:lnSpc>
              <a:spcAft>
                <a:spcPts val="800"/>
              </a:spcAft>
              <a:buFont typeface="Arial" panose="020B0604020202020204" pitchFamily="34" charset="0"/>
              <a:buChar char="•"/>
            </a:pPr>
            <a:r>
              <a:rPr lang="en-CA" sz="1800" dirty="0">
                <a:latin typeface="Calibri" panose="020F0502020204030204" pitchFamily="34" charset="0"/>
                <a:ea typeface="Calibri" panose="020F0502020204030204" pitchFamily="34" charset="0"/>
                <a:cs typeface="Arial" panose="020B0604020202020204" pitchFamily="34" charset="0"/>
              </a:rPr>
              <a:t>Root rot which primarily shows itself during the first heat of the season </a:t>
            </a:r>
          </a:p>
          <a:p>
            <a:pPr marL="742950" lvl="1" indent="-285750">
              <a:lnSpc>
                <a:spcPct val="107000"/>
              </a:lnSpc>
              <a:spcAft>
                <a:spcPts val="800"/>
              </a:spcAft>
              <a:buFont typeface="Arial" panose="020B0604020202020204" pitchFamily="34" charset="0"/>
              <a:buChar char="•"/>
            </a:pPr>
            <a:r>
              <a:rPr lang="en-CA" sz="1800" dirty="0">
                <a:effectLst/>
                <a:latin typeface="Calibri" panose="020F0502020204030204" pitchFamily="34" charset="0"/>
                <a:ea typeface="Calibri" panose="020F0502020204030204" pitchFamily="34" charset="0"/>
                <a:cs typeface="Arial" panose="020B0604020202020204" pitchFamily="34" charset="0"/>
              </a:rPr>
              <a:t>Canes will suddenly wilt and turn brown</a:t>
            </a:r>
          </a:p>
          <a:p>
            <a:pPr marL="742950" lvl="1" indent="-285750">
              <a:lnSpc>
                <a:spcPct val="107000"/>
              </a:lnSpc>
              <a:spcAft>
                <a:spcPts val="800"/>
              </a:spcAft>
              <a:buFont typeface="Arial" panose="020B0604020202020204" pitchFamily="34" charset="0"/>
              <a:buChar char="•"/>
            </a:pPr>
            <a:r>
              <a:rPr lang="en-CA" sz="1800" dirty="0">
                <a:latin typeface="Calibri" panose="020F0502020204030204" pitchFamily="34" charset="0"/>
                <a:ea typeface="Calibri" panose="020F0502020204030204" pitchFamily="34" charset="0"/>
                <a:cs typeface="Arial" panose="020B0604020202020204" pitchFamily="34" charset="0"/>
              </a:rPr>
              <a:t>Usually expressed as brown colouration of the roots, with a sharp transition to white, uninfected wood within the rots or crown</a:t>
            </a:r>
            <a:endParaRPr lang="en-CA" sz="1800" dirty="0">
              <a:effectLst/>
              <a:latin typeface="Calibri" panose="020F0502020204030204" pitchFamily="34" charset="0"/>
              <a:ea typeface="Calibri" panose="020F0502020204030204" pitchFamily="34" charset="0"/>
              <a:cs typeface="Arial" panose="020B0604020202020204" pitchFamily="34" charset="0"/>
            </a:endParaRPr>
          </a:p>
          <a:p>
            <a:pPr lvl="1">
              <a:lnSpc>
                <a:spcPct val="107000"/>
              </a:lnSpc>
              <a:spcAft>
                <a:spcPts val="800"/>
              </a:spcAft>
            </a:pPr>
            <a:endParaRPr lang="en-CA" sz="1800" dirty="0">
              <a:effectLst/>
              <a:latin typeface="Calibri" panose="020F0502020204030204" pitchFamily="34" charset="0"/>
              <a:ea typeface="Calibri" panose="020F0502020204030204" pitchFamily="34" charset="0"/>
              <a:cs typeface="Arial" panose="020B0604020202020204" pitchFamily="34" charset="0"/>
            </a:endParaRPr>
          </a:p>
          <a:p>
            <a:pPr lvl="1">
              <a:lnSpc>
                <a:spcPct val="107000"/>
              </a:lnSpc>
              <a:spcAft>
                <a:spcPts val="800"/>
              </a:spcAft>
            </a:pPr>
            <a:endParaRPr lang="en-CA" sz="1800" dirty="0">
              <a:latin typeface="Calibri" panose="020F0502020204030204" pitchFamily="34" charset="0"/>
              <a:ea typeface="Calibri" panose="020F0502020204030204" pitchFamily="34" charset="0"/>
              <a:cs typeface="Arial" panose="020B0604020202020204" pitchFamily="34" charset="0"/>
            </a:endParaRPr>
          </a:p>
        </p:txBody>
      </p:sp>
      <p:pic>
        <p:nvPicPr>
          <p:cNvPr id="4" name="Picture Placeholder 3" descr="A close-up of a bug&#10;&#10;Description automatically generated with low confidence">
            <a:extLst>
              <a:ext uri="{FF2B5EF4-FFF2-40B4-BE49-F238E27FC236}">
                <a16:creationId xmlns:a16="http://schemas.microsoft.com/office/drawing/2014/main" id="{646755CD-EB8A-1EEA-ECA0-28CBF3C7319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6592" r="16592"/>
          <a:stretch>
            <a:fillRect/>
          </a:stretch>
        </p:blipFill>
        <p:spPr>
          <a:xfrm>
            <a:off x="0" y="-15875"/>
            <a:ext cx="5151438" cy="5507038"/>
          </a:xfrm>
        </p:spPr>
      </p:pic>
      <p:sp>
        <p:nvSpPr>
          <p:cNvPr id="2" name="TextBox 1">
            <a:extLst>
              <a:ext uri="{FF2B5EF4-FFF2-40B4-BE49-F238E27FC236}">
                <a16:creationId xmlns:a16="http://schemas.microsoft.com/office/drawing/2014/main" id="{8EE90F04-3A7E-FD92-13F3-6EBE710292A0}"/>
              </a:ext>
            </a:extLst>
          </p:cNvPr>
          <p:cNvSpPr txBox="1"/>
          <p:nvPr/>
        </p:nvSpPr>
        <p:spPr>
          <a:xfrm>
            <a:off x="0" y="5491163"/>
            <a:ext cx="2755557" cy="461665"/>
          </a:xfrm>
          <a:prstGeom prst="rect">
            <a:avLst/>
          </a:prstGeom>
          <a:noFill/>
        </p:spPr>
        <p:txBody>
          <a:bodyPr wrap="square" rtlCol="0">
            <a:spAutoFit/>
          </a:bodyPr>
          <a:lstStyle/>
          <a:p>
            <a:pPr algn="l"/>
            <a:r>
              <a:rPr lang="en-CA" sz="1200" b="1" dirty="0">
                <a:solidFill>
                  <a:srgbClr val="003C4C"/>
                </a:solidFill>
                <a:latin typeface="Avenir" panose="020B0503020203020204" pitchFamily="34" charset="0"/>
              </a:rPr>
              <a:t>http://whatcom.wsu.edu/ipm/manual/rasp/phytophthora.html</a:t>
            </a:r>
          </a:p>
        </p:txBody>
      </p:sp>
      <p:sp>
        <p:nvSpPr>
          <p:cNvPr id="6" name="Text Placeholder 9">
            <a:extLst>
              <a:ext uri="{FF2B5EF4-FFF2-40B4-BE49-F238E27FC236}">
                <a16:creationId xmlns:a16="http://schemas.microsoft.com/office/drawing/2014/main" id="{40731886-6193-3FED-80BB-A8C8AF85933C}"/>
              </a:ext>
            </a:extLst>
          </p:cNvPr>
          <p:cNvSpPr txBox="1">
            <a:spLocks/>
          </p:cNvSpPr>
          <p:nvPr/>
        </p:nvSpPr>
        <p:spPr>
          <a:xfrm>
            <a:off x="6544269" y="1688918"/>
            <a:ext cx="3895224" cy="91440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rgbClr val="003C4C"/>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003C4C"/>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003C4C"/>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003C4C"/>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rgbClr val="003C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2000" dirty="0"/>
              <a:t>Phytophthora</a:t>
            </a:r>
            <a:endParaRPr lang="en-CA" dirty="0"/>
          </a:p>
        </p:txBody>
      </p:sp>
    </p:spTree>
    <p:extLst>
      <p:ext uri="{BB962C8B-B14F-4D97-AF65-F5344CB8AC3E}">
        <p14:creationId xmlns:p14="http://schemas.microsoft.com/office/powerpoint/2010/main" val="20983710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FF2132-7964-5EAD-16ED-6EE0DAB70543}"/>
              </a:ext>
            </a:extLst>
          </p:cNvPr>
          <p:cNvSpPr>
            <a:spLocks noGrp="1"/>
          </p:cNvSpPr>
          <p:nvPr>
            <p:ph type="title"/>
          </p:nvPr>
        </p:nvSpPr>
        <p:spPr/>
        <p:txBody>
          <a:bodyPr>
            <a:normAutofit/>
          </a:bodyPr>
          <a:lstStyle/>
          <a:p>
            <a:r>
              <a:rPr lang="en-CA" dirty="0"/>
              <a:t>Full-Season Scouting</a:t>
            </a:r>
          </a:p>
        </p:txBody>
      </p:sp>
      <p:sp>
        <p:nvSpPr>
          <p:cNvPr id="5" name="Text Placeholder 4">
            <a:extLst>
              <a:ext uri="{FF2B5EF4-FFF2-40B4-BE49-F238E27FC236}">
                <a16:creationId xmlns:a16="http://schemas.microsoft.com/office/drawing/2014/main" id="{83C71C65-9B0E-C51F-F586-A3AD4A0029B2}"/>
              </a:ext>
            </a:extLst>
          </p:cNvPr>
          <p:cNvSpPr>
            <a:spLocks noGrp="1"/>
          </p:cNvSpPr>
          <p:nvPr>
            <p:ph type="body" sz="quarter" idx="12"/>
          </p:nvPr>
        </p:nvSpPr>
        <p:spPr>
          <a:xfrm>
            <a:off x="6318840" y="2173943"/>
            <a:ext cx="4361346" cy="3756455"/>
          </a:xfrm>
        </p:spPr>
        <p:txBody>
          <a:bodyPr/>
          <a:lstStyle/>
          <a:p>
            <a:pPr lvl="1">
              <a:lnSpc>
                <a:spcPct val="107000"/>
              </a:lnSpc>
              <a:spcAft>
                <a:spcPts val="800"/>
              </a:spcAft>
            </a:pPr>
            <a:r>
              <a:rPr lang="en-CA" sz="1800" dirty="0">
                <a:latin typeface="Calibri" panose="020F0502020204030204" pitchFamily="34" charset="0"/>
                <a:ea typeface="Calibri" panose="020F0502020204030204" pitchFamily="34" charset="0"/>
                <a:cs typeface="Arial" panose="020B0604020202020204" pitchFamily="34" charset="0"/>
              </a:rPr>
              <a:t>To be scouted through the entirety of the growing season</a:t>
            </a:r>
          </a:p>
          <a:p>
            <a:pPr lvl="1">
              <a:lnSpc>
                <a:spcPct val="107000"/>
              </a:lnSpc>
              <a:spcAft>
                <a:spcPts val="800"/>
              </a:spcAft>
            </a:pPr>
            <a:r>
              <a:rPr lang="en-CA" sz="1800" dirty="0">
                <a:latin typeface="Calibri" panose="020F0502020204030204" pitchFamily="34" charset="0"/>
                <a:ea typeface="Calibri" panose="020F0502020204030204" pitchFamily="34" charset="0"/>
                <a:cs typeface="Arial" panose="020B0604020202020204" pitchFamily="34" charset="0"/>
              </a:rPr>
              <a:t>Colonizes any part of the cane</a:t>
            </a:r>
          </a:p>
          <a:p>
            <a:pPr lvl="1">
              <a:lnSpc>
                <a:spcPct val="107000"/>
              </a:lnSpc>
              <a:spcAft>
                <a:spcPts val="800"/>
              </a:spcAft>
            </a:pPr>
            <a:r>
              <a:rPr lang="en-CA" sz="1800" dirty="0">
                <a:latin typeface="Calibri" panose="020F0502020204030204" pitchFamily="34" charset="0"/>
                <a:ea typeface="Calibri" panose="020F0502020204030204" pitchFamily="34" charset="0"/>
                <a:cs typeface="Arial" panose="020B0604020202020204" pitchFamily="34" charset="0"/>
              </a:rPr>
              <a:t>Causes blossom blight, preharvest rot, post-harvest storage rot and cane infections</a:t>
            </a:r>
          </a:p>
          <a:p>
            <a:pPr lvl="1">
              <a:lnSpc>
                <a:spcPct val="107000"/>
              </a:lnSpc>
              <a:spcAft>
                <a:spcPts val="800"/>
              </a:spcAft>
            </a:pPr>
            <a:r>
              <a:rPr lang="en-CA" sz="1800" dirty="0">
                <a:latin typeface="Calibri" panose="020F0502020204030204" pitchFamily="34" charset="0"/>
                <a:ea typeface="Calibri" panose="020F0502020204030204" pitchFamily="34" charset="0"/>
                <a:cs typeface="Arial" panose="020B0604020202020204" pitchFamily="34" charset="0"/>
              </a:rPr>
              <a:t>Highly linked to environmental (humidity) management</a:t>
            </a:r>
          </a:p>
          <a:p>
            <a:pPr lvl="1">
              <a:lnSpc>
                <a:spcPct val="107000"/>
              </a:lnSpc>
              <a:spcAft>
                <a:spcPts val="800"/>
              </a:spcAft>
            </a:pPr>
            <a:r>
              <a:rPr lang="en-CA" sz="1800" dirty="0">
                <a:latin typeface="Calibri" panose="020F0502020204030204" pitchFamily="34" charset="0"/>
                <a:ea typeface="Calibri" panose="020F0502020204030204" pitchFamily="34" charset="0"/>
                <a:cs typeface="Arial" panose="020B0604020202020204" pitchFamily="34" charset="0"/>
              </a:rPr>
              <a:t>Can cause loss of laterals, as well as renders fruit unmarketable if left unchecked</a:t>
            </a:r>
          </a:p>
        </p:txBody>
      </p:sp>
      <p:sp>
        <p:nvSpPr>
          <p:cNvPr id="6" name="Picture Placeholder 5">
            <a:extLst>
              <a:ext uri="{FF2B5EF4-FFF2-40B4-BE49-F238E27FC236}">
                <a16:creationId xmlns:a16="http://schemas.microsoft.com/office/drawing/2014/main" id="{FCFB84CD-F8EF-9429-5EC0-CE7539814F38}"/>
              </a:ext>
            </a:extLst>
          </p:cNvPr>
          <p:cNvSpPr>
            <a:spLocks noGrp="1"/>
          </p:cNvSpPr>
          <p:nvPr>
            <p:ph type="pic" sz="quarter" idx="10"/>
          </p:nvPr>
        </p:nvSpPr>
        <p:spPr>
          <a:xfrm>
            <a:off x="0" y="-15149"/>
            <a:ext cx="5151438" cy="5506065"/>
          </a:xfrm>
        </p:spPr>
      </p:sp>
      <p:pic>
        <p:nvPicPr>
          <p:cNvPr id="4" name="Picture 3" descr="A picture containing tree, outdoor, plant&#10;&#10;Description automatically generated">
            <a:extLst>
              <a:ext uri="{FF2B5EF4-FFF2-40B4-BE49-F238E27FC236}">
                <a16:creationId xmlns:a16="http://schemas.microsoft.com/office/drawing/2014/main" id="{633E10D3-BD14-2C62-77F3-790D300BC8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150"/>
            <a:ext cx="5151438" cy="6165959"/>
          </a:xfrm>
          <a:prstGeom prst="rect">
            <a:avLst/>
          </a:prstGeom>
        </p:spPr>
      </p:pic>
      <p:sp>
        <p:nvSpPr>
          <p:cNvPr id="2" name="Text Placeholder 9">
            <a:extLst>
              <a:ext uri="{FF2B5EF4-FFF2-40B4-BE49-F238E27FC236}">
                <a16:creationId xmlns:a16="http://schemas.microsoft.com/office/drawing/2014/main" id="{4298629D-A9C4-E31E-75CA-C93152DF9417}"/>
              </a:ext>
            </a:extLst>
          </p:cNvPr>
          <p:cNvSpPr txBox="1">
            <a:spLocks/>
          </p:cNvSpPr>
          <p:nvPr/>
        </p:nvSpPr>
        <p:spPr>
          <a:xfrm>
            <a:off x="6318840" y="1688918"/>
            <a:ext cx="3895224" cy="91440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rgbClr val="003C4C"/>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003C4C"/>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003C4C"/>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003C4C"/>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rgbClr val="003C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dirty="0"/>
              <a:t>Botrytis</a:t>
            </a:r>
          </a:p>
        </p:txBody>
      </p:sp>
      <p:pic>
        <p:nvPicPr>
          <p:cNvPr id="7" name="Picture 6" descr="A picture containing berry, fruit&#10;&#10;Description automatically generated">
            <a:extLst>
              <a:ext uri="{FF2B5EF4-FFF2-40B4-BE49-F238E27FC236}">
                <a16:creationId xmlns:a16="http://schemas.microsoft.com/office/drawing/2014/main" id="{2D15AE60-05D8-FF26-1199-333682D03B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705" y="165029"/>
            <a:ext cx="4324027" cy="5765369"/>
          </a:xfrm>
          <a:prstGeom prst="rect">
            <a:avLst/>
          </a:prstGeom>
        </p:spPr>
      </p:pic>
    </p:spTree>
    <p:extLst>
      <p:ext uri="{BB962C8B-B14F-4D97-AF65-F5344CB8AC3E}">
        <p14:creationId xmlns:p14="http://schemas.microsoft.com/office/powerpoint/2010/main" val="37390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2DC4463-7F89-D4C3-89B5-F3EEC13282C0}"/>
              </a:ext>
            </a:extLst>
          </p:cNvPr>
          <p:cNvSpPr>
            <a:spLocks noGrp="1"/>
          </p:cNvSpPr>
          <p:nvPr>
            <p:ph type="body" sz="quarter" idx="14"/>
          </p:nvPr>
        </p:nvSpPr>
        <p:spPr>
          <a:xfrm>
            <a:off x="1087395" y="2551044"/>
            <a:ext cx="4425492" cy="3135312"/>
          </a:xfrm>
        </p:spPr>
        <p:txBody>
          <a:bodyPr>
            <a:normAutofit/>
          </a:bodyPr>
          <a:lstStyle/>
          <a:p>
            <a:pPr marL="285750" indent="-285750">
              <a:buFont typeface="Arial" panose="020B0604020202020204" pitchFamily="34" charset="0"/>
              <a:buChar char="•"/>
            </a:pPr>
            <a:r>
              <a:rPr lang="en-CA" sz="1600" dirty="0">
                <a:latin typeface="Calibri" panose="020F0502020204030204" pitchFamily="34" charset="0"/>
                <a:cs typeface="Arial" panose="020B0604020202020204" pitchFamily="34" charset="0"/>
              </a:rPr>
              <a:t>Originates from nursery stock or nearby </a:t>
            </a:r>
            <a:r>
              <a:rPr lang="en-CA" sz="1600" dirty="0" err="1">
                <a:latin typeface="Calibri" panose="020F0502020204030204" pitchFamily="34" charset="0"/>
                <a:cs typeface="Arial" panose="020B0604020202020204" pitchFamily="34" charset="0"/>
              </a:rPr>
              <a:t>wildstock</a:t>
            </a:r>
            <a:r>
              <a:rPr lang="en-CA" sz="1600" dirty="0">
                <a:latin typeface="Calibri" panose="020F0502020204030204" pitchFamily="34" charset="0"/>
                <a:cs typeface="Arial" panose="020B0604020202020204" pitchFamily="34" charset="0"/>
              </a:rPr>
              <a:t> infected with the bacteria</a:t>
            </a:r>
          </a:p>
          <a:p>
            <a:pPr marL="285750" indent="-285750">
              <a:buFont typeface="Arial" panose="020B0604020202020204" pitchFamily="34" charset="0"/>
              <a:buChar char="•"/>
            </a:pPr>
            <a:r>
              <a:rPr lang="en-CA" sz="1600" dirty="0">
                <a:latin typeface="Calibri" panose="020F0502020204030204" pitchFamily="34" charset="0"/>
                <a:cs typeface="Arial" panose="020B0604020202020204" pitchFamily="34" charset="0"/>
              </a:rPr>
              <a:t>Infection can take place through wounds caused by piercing insects (ex. Tarnished plant bug, earwigs, ants) as well as pollinators (bees)</a:t>
            </a:r>
          </a:p>
          <a:p>
            <a:pPr marL="285750" indent="-285750">
              <a:buFont typeface="Arial" panose="020B0604020202020204" pitchFamily="34" charset="0"/>
              <a:buChar char="•"/>
            </a:pPr>
            <a:r>
              <a:rPr lang="en-CA" sz="1600" dirty="0"/>
              <a:t>Spread  is made worse by over-fertilization, temperatures over 18</a:t>
            </a:r>
            <a:r>
              <a:rPr lang="en-CA" sz="1600" baseline="30000" dirty="0"/>
              <a:t>o</a:t>
            </a:r>
            <a:r>
              <a:rPr lang="en-CA" sz="1600" dirty="0"/>
              <a:t>C, high humidity, free water, wind, open wounds on the plant and activities which would move the bacteria from plant to plant (pruning, picking, etc.).    </a:t>
            </a:r>
            <a:endParaRPr lang="en-CA" sz="2000" dirty="0">
              <a:latin typeface="Calibri" panose="020F0502020204030204" pitchFamily="34" charset="0"/>
              <a:cs typeface="Arial" panose="020B0604020202020204" pitchFamily="34" charset="0"/>
            </a:endParaRPr>
          </a:p>
        </p:txBody>
      </p:sp>
      <p:sp>
        <p:nvSpPr>
          <p:cNvPr id="7" name="Text Placeholder 6">
            <a:extLst>
              <a:ext uri="{FF2B5EF4-FFF2-40B4-BE49-F238E27FC236}">
                <a16:creationId xmlns:a16="http://schemas.microsoft.com/office/drawing/2014/main" id="{BB7086D1-1D4F-610A-D486-EAFDE48083E6}"/>
              </a:ext>
            </a:extLst>
          </p:cNvPr>
          <p:cNvSpPr>
            <a:spLocks noGrp="1"/>
          </p:cNvSpPr>
          <p:nvPr>
            <p:ph type="body" sz="quarter" idx="12"/>
          </p:nvPr>
        </p:nvSpPr>
        <p:spPr>
          <a:xfrm>
            <a:off x="1081631" y="1276995"/>
            <a:ext cx="3895224" cy="523220"/>
          </a:xfrm>
        </p:spPr>
        <p:txBody>
          <a:bodyPr/>
          <a:lstStyle/>
          <a:p>
            <a:r>
              <a:rPr lang="en-CA" dirty="0"/>
              <a:t>Mid-Season Scouting</a:t>
            </a:r>
          </a:p>
        </p:txBody>
      </p:sp>
      <p:sp>
        <p:nvSpPr>
          <p:cNvPr id="10" name="Text Placeholder 9">
            <a:extLst>
              <a:ext uri="{FF2B5EF4-FFF2-40B4-BE49-F238E27FC236}">
                <a16:creationId xmlns:a16="http://schemas.microsoft.com/office/drawing/2014/main" id="{A11BA649-3CE1-7084-A0F5-FEA8313DDE65}"/>
              </a:ext>
            </a:extLst>
          </p:cNvPr>
          <p:cNvSpPr>
            <a:spLocks noGrp="1"/>
          </p:cNvSpPr>
          <p:nvPr>
            <p:ph type="body" sz="quarter" idx="13"/>
          </p:nvPr>
        </p:nvSpPr>
        <p:spPr>
          <a:xfrm>
            <a:off x="1081631" y="1826894"/>
            <a:ext cx="3895224" cy="914400"/>
          </a:xfrm>
        </p:spPr>
        <p:txBody>
          <a:bodyPr/>
          <a:lstStyle/>
          <a:p>
            <a:r>
              <a:rPr lang="en-CA" dirty="0" err="1"/>
              <a:t>Fireblight</a:t>
            </a:r>
            <a:endParaRPr lang="en-CA" dirty="0"/>
          </a:p>
        </p:txBody>
      </p:sp>
      <p:pic>
        <p:nvPicPr>
          <p:cNvPr id="11" name="Picture 10">
            <a:extLst>
              <a:ext uri="{FF2B5EF4-FFF2-40B4-BE49-F238E27FC236}">
                <a16:creationId xmlns:a16="http://schemas.microsoft.com/office/drawing/2014/main" id="{931FC8D9-58CA-8547-9159-02798619EF78}"/>
              </a:ext>
            </a:extLst>
          </p:cNvPr>
          <p:cNvPicPr>
            <a:picLocks noChangeAspect="1"/>
          </p:cNvPicPr>
          <p:nvPr/>
        </p:nvPicPr>
        <p:blipFill>
          <a:blip r:embed="rId3"/>
          <a:stretch>
            <a:fillRect/>
          </a:stretch>
        </p:blipFill>
        <p:spPr>
          <a:xfrm>
            <a:off x="9228276" y="357809"/>
            <a:ext cx="2766695" cy="3916017"/>
          </a:xfrm>
          <a:prstGeom prst="rect">
            <a:avLst/>
          </a:prstGeom>
        </p:spPr>
      </p:pic>
      <p:pic>
        <p:nvPicPr>
          <p:cNvPr id="12" name="Picture 11" descr="A picture containing person&#10;&#10;Description automatically generated">
            <a:extLst>
              <a:ext uri="{FF2B5EF4-FFF2-40B4-BE49-F238E27FC236}">
                <a16:creationId xmlns:a16="http://schemas.microsoft.com/office/drawing/2014/main" id="{87556833-3393-D072-B832-411A5B843E00}"/>
              </a:ext>
            </a:extLst>
          </p:cNvPr>
          <p:cNvPicPr>
            <a:picLocks noChangeAspect="1"/>
          </p:cNvPicPr>
          <p:nvPr/>
        </p:nvPicPr>
        <p:blipFill>
          <a:blip r:embed="rId4"/>
          <a:stretch>
            <a:fillRect/>
          </a:stretch>
        </p:blipFill>
        <p:spPr>
          <a:xfrm>
            <a:off x="6072167" y="10804"/>
            <a:ext cx="2766695" cy="3689350"/>
          </a:xfrm>
          <a:prstGeom prst="rect">
            <a:avLst/>
          </a:prstGeom>
        </p:spPr>
      </p:pic>
      <p:pic>
        <p:nvPicPr>
          <p:cNvPr id="13" name="Picture 12" descr="A picture containing grass, plant, tree, vegetable&#10;&#10;Description automatically generated">
            <a:extLst>
              <a:ext uri="{FF2B5EF4-FFF2-40B4-BE49-F238E27FC236}">
                <a16:creationId xmlns:a16="http://schemas.microsoft.com/office/drawing/2014/main" id="{5F046126-FDC1-CC01-0F76-B468A76B0E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6916" y="3310087"/>
            <a:ext cx="3810000" cy="2870200"/>
          </a:xfrm>
          <a:prstGeom prst="rect">
            <a:avLst/>
          </a:prstGeom>
        </p:spPr>
      </p:pic>
      <p:sp>
        <p:nvSpPr>
          <p:cNvPr id="15" name="TextBox 14">
            <a:extLst>
              <a:ext uri="{FF2B5EF4-FFF2-40B4-BE49-F238E27FC236}">
                <a16:creationId xmlns:a16="http://schemas.microsoft.com/office/drawing/2014/main" id="{9510337B-C7C4-29D0-C8D7-7222ECB427C2}"/>
              </a:ext>
            </a:extLst>
          </p:cNvPr>
          <p:cNvSpPr txBox="1"/>
          <p:nvPr/>
        </p:nvSpPr>
        <p:spPr>
          <a:xfrm>
            <a:off x="6806226" y="6177025"/>
            <a:ext cx="3438154" cy="646331"/>
          </a:xfrm>
          <a:prstGeom prst="rect">
            <a:avLst/>
          </a:prstGeom>
          <a:noFill/>
        </p:spPr>
        <p:txBody>
          <a:bodyPr wrap="square">
            <a:spAutoFit/>
          </a:bodyPr>
          <a:lstStyle/>
          <a:p>
            <a:r>
              <a:rPr lang="en-CA" sz="1200" dirty="0">
                <a:solidFill>
                  <a:schemeClr val="bg1"/>
                </a:solidFill>
                <a:effectLst/>
                <a:latin typeface="Calibri" panose="020F0502020204030204" pitchFamily="34" charset="0"/>
                <a:ea typeface="Calibri" panose="020F0502020204030204" pitchFamily="34" charset="0"/>
                <a:cs typeface="Arial" panose="020B0604020202020204" pitchFamily="34" charset="0"/>
              </a:rPr>
              <a:t>Photo credit: https://cpb-us-e1.wpmucdn.com/blogs.cornell.edu/dist/2/7303/files/2020/11/Fireblight.Bonye_.leaf_.jpg</a:t>
            </a:r>
            <a:endParaRPr lang="en-CA" sz="1200" dirty="0">
              <a:solidFill>
                <a:schemeClr val="bg1"/>
              </a:solidFill>
            </a:endParaRPr>
          </a:p>
        </p:txBody>
      </p:sp>
    </p:spTree>
    <p:extLst>
      <p:ext uri="{BB962C8B-B14F-4D97-AF65-F5344CB8AC3E}">
        <p14:creationId xmlns:p14="http://schemas.microsoft.com/office/powerpoint/2010/main" val="2605219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FF2132-7964-5EAD-16ED-6EE0DAB70543}"/>
              </a:ext>
            </a:extLst>
          </p:cNvPr>
          <p:cNvSpPr>
            <a:spLocks noGrp="1"/>
          </p:cNvSpPr>
          <p:nvPr>
            <p:ph type="title"/>
          </p:nvPr>
        </p:nvSpPr>
        <p:spPr/>
        <p:txBody>
          <a:bodyPr>
            <a:normAutofit/>
          </a:bodyPr>
          <a:lstStyle/>
          <a:p>
            <a:r>
              <a:rPr lang="en-CA" dirty="0"/>
              <a:t>Mid-Season Scouting</a:t>
            </a:r>
          </a:p>
        </p:txBody>
      </p:sp>
      <p:sp>
        <p:nvSpPr>
          <p:cNvPr id="5" name="Text Placeholder 4">
            <a:extLst>
              <a:ext uri="{FF2B5EF4-FFF2-40B4-BE49-F238E27FC236}">
                <a16:creationId xmlns:a16="http://schemas.microsoft.com/office/drawing/2014/main" id="{83C71C65-9B0E-C51F-F586-A3AD4A0029B2}"/>
              </a:ext>
            </a:extLst>
          </p:cNvPr>
          <p:cNvSpPr>
            <a:spLocks noGrp="1"/>
          </p:cNvSpPr>
          <p:nvPr>
            <p:ph type="body" sz="quarter" idx="12"/>
          </p:nvPr>
        </p:nvSpPr>
        <p:spPr>
          <a:xfrm>
            <a:off x="6085778" y="2140801"/>
            <a:ext cx="4594511" cy="3756455"/>
          </a:xfrm>
        </p:spPr>
        <p:txBody>
          <a:bodyPr/>
          <a:lstStyle/>
          <a:p>
            <a:pPr marL="742950" lvl="1" indent="-285750">
              <a:lnSpc>
                <a:spcPct val="107000"/>
              </a:lnSpc>
              <a:spcAft>
                <a:spcPts val="800"/>
              </a:spcAft>
              <a:buFont typeface="Arial" panose="020B0604020202020204" pitchFamily="34" charset="0"/>
              <a:buChar char="•"/>
            </a:pPr>
            <a:r>
              <a:rPr lang="en-CA" sz="1800" dirty="0">
                <a:latin typeface="Calibri" panose="020F0502020204030204" pitchFamily="34" charset="0"/>
                <a:ea typeface="Calibri" panose="020F0502020204030204" pitchFamily="34" charset="0"/>
                <a:cs typeface="Arial" panose="020B0604020202020204" pitchFamily="34" charset="0"/>
              </a:rPr>
              <a:t>Infrequent disease of field raspberries but commonly found in high tunnel systems</a:t>
            </a:r>
          </a:p>
          <a:p>
            <a:pPr marL="742950" lvl="1" indent="-285750">
              <a:lnSpc>
                <a:spcPct val="107000"/>
              </a:lnSpc>
              <a:spcAft>
                <a:spcPts val="800"/>
              </a:spcAft>
              <a:buFont typeface="Arial" panose="020B0604020202020204" pitchFamily="34" charset="0"/>
              <a:buChar char="•"/>
            </a:pPr>
            <a:r>
              <a:rPr lang="en-CA" sz="1800" dirty="0">
                <a:latin typeface="Calibri" panose="020F0502020204030204" pitchFamily="34" charset="0"/>
                <a:ea typeface="Calibri" panose="020F0502020204030204" pitchFamily="34" charset="0"/>
                <a:cs typeface="Arial" panose="020B0604020202020204" pitchFamily="34" charset="0"/>
              </a:rPr>
              <a:t>Grows on plant surfaces as opposed to within plant tissues</a:t>
            </a:r>
          </a:p>
          <a:p>
            <a:pPr marL="742950" lvl="1" indent="-285750">
              <a:lnSpc>
                <a:spcPct val="107000"/>
              </a:lnSpc>
              <a:spcAft>
                <a:spcPts val="800"/>
              </a:spcAft>
              <a:buFont typeface="Arial" panose="020B0604020202020204" pitchFamily="34" charset="0"/>
              <a:buChar char="•"/>
            </a:pPr>
            <a:r>
              <a:rPr lang="en-CA" sz="1800" dirty="0">
                <a:latin typeface="Calibri" panose="020F0502020204030204" pitchFamily="34" charset="0"/>
                <a:ea typeface="Calibri" panose="020F0502020204030204" pitchFamily="34" charset="0"/>
                <a:cs typeface="Arial" panose="020B0604020202020204" pitchFamily="34" charset="0"/>
              </a:rPr>
              <a:t>Decrease photosynthetic area of the plant while actively removing sugars that would otherwise be used for berry production</a:t>
            </a:r>
          </a:p>
          <a:p>
            <a:pPr lvl="1">
              <a:lnSpc>
                <a:spcPct val="107000"/>
              </a:lnSpc>
              <a:spcAft>
                <a:spcPts val="800"/>
              </a:spcAft>
            </a:pPr>
            <a:endParaRPr lang="en-CA" sz="1800" dirty="0">
              <a:latin typeface="Calibri" panose="020F0502020204030204" pitchFamily="34" charset="0"/>
              <a:ea typeface="Calibri" panose="020F0502020204030204" pitchFamily="34" charset="0"/>
              <a:cs typeface="Arial" panose="020B0604020202020204" pitchFamily="34" charset="0"/>
            </a:endParaRPr>
          </a:p>
        </p:txBody>
      </p:sp>
      <p:sp>
        <p:nvSpPr>
          <p:cNvPr id="6" name="Picture Placeholder 5">
            <a:extLst>
              <a:ext uri="{FF2B5EF4-FFF2-40B4-BE49-F238E27FC236}">
                <a16:creationId xmlns:a16="http://schemas.microsoft.com/office/drawing/2014/main" id="{FCFB84CD-F8EF-9429-5EC0-CE7539814F38}"/>
              </a:ext>
            </a:extLst>
          </p:cNvPr>
          <p:cNvSpPr>
            <a:spLocks noGrp="1"/>
          </p:cNvSpPr>
          <p:nvPr>
            <p:ph type="pic" sz="quarter" idx="10"/>
          </p:nvPr>
        </p:nvSpPr>
        <p:spPr>
          <a:xfrm>
            <a:off x="0" y="-15149"/>
            <a:ext cx="5151438" cy="5506065"/>
          </a:xfrm>
        </p:spPr>
      </p:sp>
      <p:pic>
        <p:nvPicPr>
          <p:cNvPr id="10" name="Picture 9">
            <a:extLst>
              <a:ext uri="{FF2B5EF4-FFF2-40B4-BE49-F238E27FC236}">
                <a16:creationId xmlns:a16="http://schemas.microsoft.com/office/drawing/2014/main" id="{A6BC286F-37DA-F8F5-7472-CC3A696FDA00}"/>
              </a:ext>
            </a:extLst>
          </p:cNvPr>
          <p:cNvPicPr>
            <a:picLocks noChangeAspect="1"/>
          </p:cNvPicPr>
          <p:nvPr/>
        </p:nvPicPr>
        <p:blipFill>
          <a:blip r:embed="rId3"/>
          <a:stretch>
            <a:fillRect/>
          </a:stretch>
        </p:blipFill>
        <p:spPr>
          <a:xfrm>
            <a:off x="-28840" y="0"/>
            <a:ext cx="5180278" cy="6141618"/>
          </a:xfrm>
          <a:prstGeom prst="rect">
            <a:avLst/>
          </a:prstGeom>
        </p:spPr>
      </p:pic>
      <p:sp>
        <p:nvSpPr>
          <p:cNvPr id="2" name="Text Placeholder 9">
            <a:extLst>
              <a:ext uri="{FF2B5EF4-FFF2-40B4-BE49-F238E27FC236}">
                <a16:creationId xmlns:a16="http://schemas.microsoft.com/office/drawing/2014/main" id="{FCF4C93C-6CDB-35DF-311D-D5B690B92290}"/>
              </a:ext>
            </a:extLst>
          </p:cNvPr>
          <p:cNvSpPr txBox="1">
            <a:spLocks/>
          </p:cNvSpPr>
          <p:nvPr/>
        </p:nvSpPr>
        <p:spPr>
          <a:xfrm>
            <a:off x="6551901" y="1683601"/>
            <a:ext cx="3895224" cy="91440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rgbClr val="003C4C"/>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003C4C"/>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003C4C"/>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003C4C"/>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rgbClr val="003C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2400" dirty="0"/>
              <a:t>Powdery Mildew</a:t>
            </a:r>
          </a:p>
        </p:txBody>
      </p:sp>
    </p:spTree>
    <p:extLst>
      <p:ext uri="{BB962C8B-B14F-4D97-AF65-F5344CB8AC3E}">
        <p14:creationId xmlns:p14="http://schemas.microsoft.com/office/powerpoint/2010/main" val="27181657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2DC4463-7F89-D4C3-89B5-F3EEC13282C0}"/>
              </a:ext>
            </a:extLst>
          </p:cNvPr>
          <p:cNvSpPr>
            <a:spLocks noGrp="1"/>
          </p:cNvSpPr>
          <p:nvPr>
            <p:ph type="body" sz="quarter" idx="14"/>
          </p:nvPr>
        </p:nvSpPr>
        <p:spPr>
          <a:xfrm>
            <a:off x="1087395" y="2551044"/>
            <a:ext cx="3889460" cy="3135312"/>
          </a:xfrm>
        </p:spPr>
        <p:txBody>
          <a:bodyPr>
            <a:normAutofit/>
          </a:bodyPr>
          <a:lstStyle/>
          <a:p>
            <a:pPr marL="285750" indent="-285750">
              <a:buFont typeface="Arial" panose="020B0604020202020204" pitchFamily="34" charset="0"/>
              <a:buChar char="•"/>
            </a:pPr>
            <a:r>
              <a:rPr lang="en-CA" sz="1600" dirty="0">
                <a:latin typeface="Calibri" panose="020F0502020204030204" pitchFamily="34" charset="0"/>
                <a:cs typeface="Arial" panose="020B0604020202020204" pitchFamily="34" charset="0"/>
              </a:rPr>
              <a:t>Mostly hummingbirds and a few starlings observed</a:t>
            </a:r>
          </a:p>
          <a:p>
            <a:pPr marL="285750" indent="-285750">
              <a:buFont typeface="Arial" panose="020B0604020202020204" pitchFamily="34" charset="0"/>
              <a:buChar char="•"/>
            </a:pPr>
            <a:r>
              <a:rPr lang="en-CA" sz="1600" dirty="0">
                <a:latin typeface="Calibri" panose="020F0502020204030204" pitchFamily="34" charset="0"/>
                <a:cs typeface="Arial" panose="020B0604020202020204" pitchFamily="34" charset="0"/>
              </a:rPr>
              <a:t>Ripe fruits were rendered unmarketable by their feeding habits</a:t>
            </a:r>
          </a:p>
          <a:p>
            <a:pPr marL="285750" indent="-285750">
              <a:buFont typeface="Arial" panose="020B0604020202020204" pitchFamily="34" charset="0"/>
              <a:buChar char="•"/>
            </a:pPr>
            <a:r>
              <a:rPr lang="en-CA" sz="1600" dirty="0">
                <a:latin typeface="Calibri" panose="020F0502020204030204" pitchFamily="34" charset="0"/>
                <a:cs typeface="Arial" panose="020B0604020202020204" pitchFamily="34" charset="0"/>
              </a:rPr>
              <a:t>Ideally </a:t>
            </a:r>
            <a:r>
              <a:rPr lang="en-CA" sz="1600" dirty="0" err="1">
                <a:latin typeface="Calibri" panose="020F0502020204030204" pitchFamily="34" charset="0"/>
                <a:cs typeface="Arial" panose="020B0604020202020204" pitchFamily="34" charset="0"/>
              </a:rPr>
              <a:t>deterrants</a:t>
            </a:r>
            <a:r>
              <a:rPr lang="en-CA" sz="1600" dirty="0">
                <a:latin typeface="Calibri" panose="020F0502020204030204" pitchFamily="34" charset="0"/>
                <a:cs typeface="Arial" panose="020B0604020202020204" pitchFamily="34" charset="0"/>
              </a:rPr>
              <a:t> (sound machines, visual aids) should be installed well before the onset of ripe fruit to </a:t>
            </a:r>
          </a:p>
        </p:txBody>
      </p:sp>
      <p:sp>
        <p:nvSpPr>
          <p:cNvPr id="7" name="Text Placeholder 6">
            <a:extLst>
              <a:ext uri="{FF2B5EF4-FFF2-40B4-BE49-F238E27FC236}">
                <a16:creationId xmlns:a16="http://schemas.microsoft.com/office/drawing/2014/main" id="{BB7086D1-1D4F-610A-D486-EAFDE48083E6}"/>
              </a:ext>
            </a:extLst>
          </p:cNvPr>
          <p:cNvSpPr>
            <a:spLocks noGrp="1"/>
          </p:cNvSpPr>
          <p:nvPr>
            <p:ph type="body" sz="quarter" idx="12"/>
          </p:nvPr>
        </p:nvSpPr>
        <p:spPr>
          <a:xfrm>
            <a:off x="1081631" y="1276995"/>
            <a:ext cx="3895224" cy="523220"/>
          </a:xfrm>
        </p:spPr>
        <p:txBody>
          <a:bodyPr/>
          <a:lstStyle/>
          <a:p>
            <a:r>
              <a:rPr lang="en-CA" dirty="0"/>
              <a:t>Late-Season Scouting</a:t>
            </a:r>
          </a:p>
        </p:txBody>
      </p:sp>
      <p:sp>
        <p:nvSpPr>
          <p:cNvPr id="10" name="Text Placeholder 9">
            <a:extLst>
              <a:ext uri="{FF2B5EF4-FFF2-40B4-BE49-F238E27FC236}">
                <a16:creationId xmlns:a16="http://schemas.microsoft.com/office/drawing/2014/main" id="{A11BA649-3CE1-7084-A0F5-FEA8313DDE65}"/>
              </a:ext>
            </a:extLst>
          </p:cNvPr>
          <p:cNvSpPr>
            <a:spLocks noGrp="1"/>
          </p:cNvSpPr>
          <p:nvPr>
            <p:ph type="body" sz="quarter" idx="13"/>
          </p:nvPr>
        </p:nvSpPr>
        <p:spPr/>
        <p:txBody>
          <a:bodyPr/>
          <a:lstStyle/>
          <a:p>
            <a:r>
              <a:rPr lang="en-CA" dirty="0"/>
              <a:t>Birds</a:t>
            </a:r>
          </a:p>
        </p:txBody>
      </p:sp>
      <p:pic>
        <p:nvPicPr>
          <p:cNvPr id="2" name="Picture 1" descr="A close-up of a strawberry&#10;&#10;Description automatically generated with low confidence">
            <a:extLst>
              <a:ext uri="{FF2B5EF4-FFF2-40B4-BE49-F238E27FC236}">
                <a16:creationId xmlns:a16="http://schemas.microsoft.com/office/drawing/2014/main" id="{085B855E-CA59-21FB-A726-DF7411C9068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470" y="-170414"/>
            <a:ext cx="7043530" cy="5228200"/>
          </a:xfrm>
          <a:prstGeom prst="rect">
            <a:avLst/>
          </a:prstGeom>
          <a:noFill/>
          <a:ln>
            <a:noFill/>
          </a:ln>
        </p:spPr>
      </p:pic>
    </p:spTree>
    <p:extLst>
      <p:ext uri="{BB962C8B-B14F-4D97-AF65-F5344CB8AC3E}">
        <p14:creationId xmlns:p14="http://schemas.microsoft.com/office/powerpoint/2010/main" val="33692273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FF2132-7964-5EAD-16ED-6EE0DAB70543}"/>
              </a:ext>
            </a:extLst>
          </p:cNvPr>
          <p:cNvSpPr>
            <a:spLocks noGrp="1"/>
          </p:cNvSpPr>
          <p:nvPr>
            <p:ph type="title"/>
          </p:nvPr>
        </p:nvSpPr>
        <p:spPr/>
        <p:txBody>
          <a:bodyPr>
            <a:normAutofit/>
          </a:bodyPr>
          <a:lstStyle/>
          <a:p>
            <a:r>
              <a:rPr lang="en-CA" dirty="0"/>
              <a:t>Late-Season Scouting</a:t>
            </a:r>
          </a:p>
        </p:txBody>
      </p:sp>
      <p:sp>
        <p:nvSpPr>
          <p:cNvPr id="5" name="Text Placeholder 4">
            <a:extLst>
              <a:ext uri="{FF2B5EF4-FFF2-40B4-BE49-F238E27FC236}">
                <a16:creationId xmlns:a16="http://schemas.microsoft.com/office/drawing/2014/main" id="{83C71C65-9B0E-C51F-F586-A3AD4A0029B2}"/>
              </a:ext>
            </a:extLst>
          </p:cNvPr>
          <p:cNvSpPr>
            <a:spLocks noGrp="1"/>
          </p:cNvSpPr>
          <p:nvPr>
            <p:ph type="body" sz="quarter" idx="12"/>
          </p:nvPr>
        </p:nvSpPr>
        <p:spPr>
          <a:xfrm>
            <a:off x="5852614" y="2329933"/>
            <a:ext cx="4594511" cy="3756455"/>
          </a:xfrm>
        </p:spPr>
        <p:txBody>
          <a:bodyPr/>
          <a:lstStyle/>
          <a:p>
            <a:pPr marL="742950" lvl="1" indent="-285750">
              <a:lnSpc>
                <a:spcPct val="107000"/>
              </a:lnSpc>
              <a:spcAft>
                <a:spcPts val="800"/>
              </a:spcAft>
              <a:buFont typeface="Arial" panose="020B0604020202020204" pitchFamily="34" charset="0"/>
              <a:buChar char="•"/>
            </a:pPr>
            <a:r>
              <a:rPr lang="en-CA" sz="1800" dirty="0">
                <a:latin typeface="Calibri" panose="020F0502020204030204" pitchFamily="34" charset="0"/>
                <a:ea typeface="Calibri" panose="020F0502020204030204" pitchFamily="34" charset="0"/>
                <a:cs typeface="Arial" panose="020B0604020202020204" pitchFamily="34" charset="0"/>
              </a:rPr>
              <a:t>Small (2-3 mm) invasive vinegar fly which causes significant damage to a wide range of soft fruit</a:t>
            </a:r>
          </a:p>
          <a:p>
            <a:pPr marL="742950" lvl="1" indent="-285750">
              <a:lnSpc>
                <a:spcPct val="107000"/>
              </a:lnSpc>
              <a:spcAft>
                <a:spcPts val="800"/>
              </a:spcAft>
              <a:buFont typeface="Arial" panose="020B0604020202020204" pitchFamily="34" charset="0"/>
              <a:buChar char="•"/>
            </a:pPr>
            <a:r>
              <a:rPr lang="en-CA" sz="1800" dirty="0">
                <a:latin typeface="Calibri" panose="020F0502020204030204" pitchFamily="34" charset="0"/>
                <a:ea typeface="Calibri" panose="020F0502020204030204" pitchFamily="34" charset="0"/>
                <a:cs typeface="Arial" panose="020B0604020202020204" pitchFamily="34" charset="0"/>
              </a:rPr>
              <a:t>Causes significant damage to soft fruit</a:t>
            </a:r>
          </a:p>
          <a:p>
            <a:pPr marL="742950" lvl="1" indent="-285750">
              <a:lnSpc>
                <a:spcPct val="107000"/>
              </a:lnSpc>
              <a:spcAft>
                <a:spcPts val="800"/>
              </a:spcAft>
              <a:buFont typeface="Arial" panose="020B0604020202020204" pitchFamily="34" charset="0"/>
              <a:buChar char="•"/>
            </a:pPr>
            <a:r>
              <a:rPr lang="en-CA" sz="1800" dirty="0">
                <a:latin typeface="Calibri" panose="020F0502020204030204" pitchFamily="34" charset="0"/>
                <a:ea typeface="Calibri" panose="020F0502020204030204" pitchFamily="34" charset="0"/>
                <a:cs typeface="Arial" panose="020B0604020202020204" pitchFamily="34" charset="0"/>
              </a:rPr>
              <a:t>Trapping is an important tool for getting a sense of population dynamics</a:t>
            </a:r>
          </a:p>
          <a:p>
            <a:pPr marL="742950" lvl="1" indent="-285750">
              <a:lnSpc>
                <a:spcPct val="107000"/>
              </a:lnSpc>
              <a:spcAft>
                <a:spcPts val="800"/>
              </a:spcAft>
              <a:buFont typeface="Arial" panose="020B0604020202020204" pitchFamily="34" charset="0"/>
              <a:buChar char="•"/>
            </a:pPr>
            <a:r>
              <a:rPr lang="en-CA" sz="1800" dirty="0">
                <a:latin typeface="Calibri" panose="020F0502020204030204" pitchFamily="34" charset="0"/>
                <a:ea typeface="Calibri" panose="020F0502020204030204" pitchFamily="34" charset="0"/>
                <a:cs typeface="Arial" panose="020B0604020202020204" pitchFamily="34" charset="0"/>
              </a:rPr>
              <a:t>Check out </a:t>
            </a:r>
            <a:r>
              <a:rPr lang="en-CA" sz="1800" dirty="0" err="1">
                <a:latin typeface="Calibri" panose="020F0502020204030204" pitchFamily="34" charset="0"/>
                <a:ea typeface="Calibri" panose="020F0502020204030204" pitchFamily="34" charset="0"/>
                <a:cs typeface="Arial" panose="020B0604020202020204" pitchFamily="34" charset="0"/>
              </a:rPr>
              <a:t>Perennia’s</a:t>
            </a:r>
            <a:r>
              <a:rPr lang="en-CA" sz="1800" dirty="0">
                <a:latin typeface="Calibri" panose="020F0502020204030204" pitchFamily="34" charset="0"/>
                <a:ea typeface="Calibri" panose="020F0502020204030204" pitchFamily="34" charset="0"/>
                <a:cs typeface="Arial" panose="020B0604020202020204" pitchFamily="34" charset="0"/>
              </a:rPr>
              <a:t> raspberry spray guide for a list of registered products </a:t>
            </a:r>
            <a:endParaRPr lang="en-CA" sz="1800" dirty="0">
              <a:effectLst/>
              <a:latin typeface="Calibri" panose="020F0502020204030204" pitchFamily="34" charset="0"/>
              <a:ea typeface="Calibri" panose="020F0502020204030204" pitchFamily="34" charset="0"/>
              <a:cs typeface="Arial" panose="020B0604020202020204" pitchFamily="34" charset="0"/>
            </a:endParaRPr>
          </a:p>
          <a:p>
            <a:pPr lvl="1">
              <a:lnSpc>
                <a:spcPct val="107000"/>
              </a:lnSpc>
              <a:spcAft>
                <a:spcPts val="800"/>
              </a:spcAft>
            </a:pPr>
            <a:endParaRPr lang="en-CA" sz="1800" dirty="0">
              <a:latin typeface="Calibri" panose="020F0502020204030204" pitchFamily="34" charset="0"/>
              <a:ea typeface="Calibri" panose="020F0502020204030204" pitchFamily="34" charset="0"/>
              <a:cs typeface="Arial" panose="020B0604020202020204" pitchFamily="34" charset="0"/>
            </a:endParaRPr>
          </a:p>
        </p:txBody>
      </p:sp>
      <p:sp>
        <p:nvSpPr>
          <p:cNvPr id="6" name="Picture Placeholder 5">
            <a:extLst>
              <a:ext uri="{FF2B5EF4-FFF2-40B4-BE49-F238E27FC236}">
                <a16:creationId xmlns:a16="http://schemas.microsoft.com/office/drawing/2014/main" id="{FCFB84CD-F8EF-9429-5EC0-CE7539814F38}"/>
              </a:ext>
            </a:extLst>
          </p:cNvPr>
          <p:cNvSpPr>
            <a:spLocks noGrp="1"/>
          </p:cNvSpPr>
          <p:nvPr>
            <p:ph type="pic" sz="quarter" idx="10"/>
          </p:nvPr>
        </p:nvSpPr>
        <p:spPr>
          <a:xfrm>
            <a:off x="0" y="-15149"/>
            <a:ext cx="5151438" cy="5506065"/>
          </a:xfrm>
        </p:spPr>
      </p:sp>
      <p:sp>
        <p:nvSpPr>
          <p:cNvPr id="2" name="Text Placeholder 9">
            <a:extLst>
              <a:ext uri="{FF2B5EF4-FFF2-40B4-BE49-F238E27FC236}">
                <a16:creationId xmlns:a16="http://schemas.microsoft.com/office/drawing/2014/main" id="{FCF4C93C-6CDB-35DF-311D-D5B690B92290}"/>
              </a:ext>
            </a:extLst>
          </p:cNvPr>
          <p:cNvSpPr txBox="1">
            <a:spLocks/>
          </p:cNvSpPr>
          <p:nvPr/>
        </p:nvSpPr>
        <p:spPr>
          <a:xfrm>
            <a:off x="6551901" y="1683601"/>
            <a:ext cx="3895224" cy="91440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rgbClr val="003C4C"/>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003C4C"/>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003C4C"/>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003C4C"/>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rgbClr val="003C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2000" dirty="0"/>
              <a:t>Spotted Wing Drosophila (SWD)</a:t>
            </a:r>
          </a:p>
        </p:txBody>
      </p:sp>
      <p:pic>
        <p:nvPicPr>
          <p:cNvPr id="4" name="Picture 3" descr="A close-up of a bee&#10;&#10;Description automatically generated with low confidence">
            <a:extLst>
              <a:ext uri="{FF2B5EF4-FFF2-40B4-BE49-F238E27FC236}">
                <a16:creationId xmlns:a16="http://schemas.microsoft.com/office/drawing/2014/main" id="{F4B5CE33-6D25-3BBC-B336-91D8B08E58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82" y="0"/>
            <a:ext cx="5131790" cy="3429000"/>
          </a:xfrm>
          <a:prstGeom prst="rect">
            <a:avLst/>
          </a:prstGeom>
        </p:spPr>
      </p:pic>
      <p:pic>
        <p:nvPicPr>
          <p:cNvPr id="7" name="Picture 6" descr="A picture containing wood&#10;&#10;Description automatically generated">
            <a:extLst>
              <a:ext uri="{FF2B5EF4-FFF2-40B4-BE49-F238E27FC236}">
                <a16:creationId xmlns:a16="http://schemas.microsoft.com/office/drawing/2014/main" id="{391DB9F2-41C8-B9F9-2172-A045D67210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46239" y="446238"/>
            <a:ext cx="6126995" cy="5234521"/>
          </a:xfrm>
          <a:prstGeom prst="rect">
            <a:avLst/>
          </a:prstGeom>
        </p:spPr>
      </p:pic>
    </p:spTree>
    <p:extLst>
      <p:ext uri="{BB962C8B-B14F-4D97-AF65-F5344CB8AC3E}">
        <p14:creationId xmlns:p14="http://schemas.microsoft.com/office/powerpoint/2010/main" val="1207418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B7086D1-1D4F-610A-D486-EAFDE48083E6}"/>
              </a:ext>
            </a:extLst>
          </p:cNvPr>
          <p:cNvSpPr>
            <a:spLocks noGrp="1"/>
          </p:cNvSpPr>
          <p:nvPr>
            <p:ph type="body" sz="quarter" idx="12"/>
          </p:nvPr>
        </p:nvSpPr>
        <p:spPr>
          <a:xfrm>
            <a:off x="1066133" y="331599"/>
            <a:ext cx="3895224" cy="523220"/>
          </a:xfrm>
        </p:spPr>
        <p:txBody>
          <a:bodyPr/>
          <a:lstStyle/>
          <a:p>
            <a:r>
              <a:rPr lang="en-CA" dirty="0"/>
              <a:t>Full-Season Scouting</a:t>
            </a:r>
          </a:p>
        </p:txBody>
      </p:sp>
      <p:sp>
        <p:nvSpPr>
          <p:cNvPr id="10" name="Text Placeholder 9">
            <a:extLst>
              <a:ext uri="{FF2B5EF4-FFF2-40B4-BE49-F238E27FC236}">
                <a16:creationId xmlns:a16="http://schemas.microsoft.com/office/drawing/2014/main" id="{A11BA649-3CE1-7084-A0F5-FEA8313DDE65}"/>
              </a:ext>
            </a:extLst>
          </p:cNvPr>
          <p:cNvSpPr>
            <a:spLocks noGrp="1"/>
          </p:cNvSpPr>
          <p:nvPr>
            <p:ph type="body" sz="quarter" idx="13"/>
          </p:nvPr>
        </p:nvSpPr>
        <p:spPr>
          <a:xfrm>
            <a:off x="1066133" y="854819"/>
            <a:ext cx="3895224" cy="914400"/>
          </a:xfrm>
        </p:spPr>
        <p:txBody>
          <a:bodyPr/>
          <a:lstStyle/>
          <a:p>
            <a:r>
              <a:rPr lang="en-CA" dirty="0"/>
              <a:t>Insects</a:t>
            </a:r>
          </a:p>
        </p:txBody>
      </p:sp>
      <p:pic>
        <p:nvPicPr>
          <p:cNvPr id="3" name="Picture 2" descr="A group of yellow flowers&#10;&#10;Description automatically generated with low confidence">
            <a:extLst>
              <a:ext uri="{FF2B5EF4-FFF2-40B4-BE49-F238E27FC236}">
                <a16:creationId xmlns:a16="http://schemas.microsoft.com/office/drawing/2014/main" id="{C58189F1-0658-A41E-F8DD-ECF001348D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0403" y="755428"/>
            <a:ext cx="4646275" cy="3484706"/>
          </a:xfrm>
          <a:prstGeom prst="rect">
            <a:avLst/>
          </a:prstGeom>
        </p:spPr>
      </p:pic>
      <p:sp>
        <p:nvSpPr>
          <p:cNvPr id="2" name="Text Placeholder 4">
            <a:extLst>
              <a:ext uri="{FF2B5EF4-FFF2-40B4-BE49-F238E27FC236}">
                <a16:creationId xmlns:a16="http://schemas.microsoft.com/office/drawing/2014/main" id="{AE145DD1-B40A-3E78-CC5F-8FB465B8E863}"/>
              </a:ext>
            </a:extLst>
          </p:cNvPr>
          <p:cNvSpPr txBox="1">
            <a:spLocks/>
          </p:cNvSpPr>
          <p:nvPr/>
        </p:nvSpPr>
        <p:spPr>
          <a:xfrm>
            <a:off x="716489" y="1769219"/>
            <a:ext cx="4594511" cy="375645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rgbClr val="003C4C"/>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003C4C"/>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003C4C"/>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003C4C"/>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rgbClr val="003C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lvl="1" indent="-285750">
              <a:lnSpc>
                <a:spcPct val="107000"/>
              </a:lnSpc>
              <a:spcAft>
                <a:spcPts val="800"/>
              </a:spcAft>
              <a:buFont typeface="Arial" panose="020B0604020202020204" pitchFamily="34" charset="0"/>
              <a:buChar char="•"/>
            </a:pPr>
            <a:endParaRPr lang="en-CA" sz="1800" dirty="0">
              <a:latin typeface="Calibri" panose="020F0502020204030204" pitchFamily="34" charset="0"/>
              <a:ea typeface="Calibri" panose="020F0502020204030204" pitchFamily="34" charset="0"/>
              <a:cs typeface="Arial" panose="020B0604020202020204" pitchFamily="34" charset="0"/>
            </a:endParaRPr>
          </a:p>
        </p:txBody>
      </p:sp>
      <p:pic>
        <p:nvPicPr>
          <p:cNvPr id="6" name="Picture 5" descr="A picture containing tree, outdoor, plant, grape&#10;&#10;Description automatically generated">
            <a:extLst>
              <a:ext uri="{FF2B5EF4-FFF2-40B4-BE49-F238E27FC236}">
                <a16:creationId xmlns:a16="http://schemas.microsoft.com/office/drawing/2014/main" id="{CF13E2EB-CE39-36C0-B0D1-95179940809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48631" y="593209"/>
            <a:ext cx="5349817" cy="4012363"/>
          </a:xfrm>
          <a:prstGeom prst="rect">
            <a:avLst/>
          </a:prstGeom>
          <a:noFill/>
          <a:ln>
            <a:noFill/>
          </a:ln>
        </p:spPr>
      </p:pic>
      <p:sp>
        <p:nvSpPr>
          <p:cNvPr id="12" name="TextBox 11">
            <a:extLst>
              <a:ext uri="{FF2B5EF4-FFF2-40B4-BE49-F238E27FC236}">
                <a16:creationId xmlns:a16="http://schemas.microsoft.com/office/drawing/2014/main" id="{66DD8EF5-94ED-BB65-B39E-59095828C8C0}"/>
              </a:ext>
            </a:extLst>
          </p:cNvPr>
          <p:cNvSpPr txBox="1"/>
          <p:nvPr/>
        </p:nvSpPr>
        <p:spPr>
          <a:xfrm>
            <a:off x="716489" y="1582340"/>
            <a:ext cx="5480372" cy="4247317"/>
          </a:xfrm>
          <a:prstGeom prst="rect">
            <a:avLst/>
          </a:prstGeom>
          <a:noFill/>
        </p:spPr>
        <p:txBody>
          <a:bodyPr wrap="square">
            <a:spAutoFit/>
          </a:bodyPr>
          <a:lstStyle/>
          <a:p>
            <a:pPr marL="285750" indent="-285750">
              <a:buFont typeface="Arial" panose="020B0604020202020204" pitchFamily="34" charset="0"/>
              <a:buChar char="•"/>
            </a:pPr>
            <a:r>
              <a:rPr lang="en-CA" dirty="0">
                <a:latin typeface="Calibri" panose="020F0502020204030204" pitchFamily="34" charset="0"/>
                <a:ea typeface="Calibri" panose="020F0502020204030204" pitchFamily="34" charset="0"/>
                <a:cs typeface="Arial" panose="020B0604020202020204" pitchFamily="34" charset="0"/>
              </a:rPr>
              <a:t>F</a:t>
            </a:r>
            <a:r>
              <a:rPr lang="en-CA" sz="1800" dirty="0">
                <a:effectLst/>
                <a:latin typeface="Calibri" panose="020F0502020204030204" pitchFamily="34" charset="0"/>
                <a:ea typeface="Calibri" panose="020F0502020204030204" pitchFamily="34" charset="0"/>
                <a:cs typeface="Arial" panose="020B0604020202020204" pitchFamily="34" charset="0"/>
              </a:rPr>
              <a:t>ound on the undersides of leaves using a 10-20x magnifying glass. </a:t>
            </a:r>
          </a:p>
          <a:p>
            <a:pPr marL="285750" indent="-285750">
              <a:buFont typeface="Arial" panose="020B0604020202020204" pitchFamily="34" charset="0"/>
              <a:buChar char="•"/>
            </a:pPr>
            <a:endParaRPr lang="en-CA" sz="1800" dirty="0">
              <a:effectLst/>
              <a:latin typeface="Calibri" panose="020F050202020403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CA" sz="1800" dirty="0">
                <a:effectLst/>
                <a:latin typeface="Calibri" panose="020F0502020204030204" pitchFamily="34" charset="0"/>
                <a:ea typeface="Calibri" panose="020F0502020204030204" pitchFamily="34" charset="0"/>
                <a:cs typeface="Arial" panose="020B0604020202020204" pitchFamily="34" charset="0"/>
              </a:rPr>
              <a:t>Adults will be greenish-yellow with two distinctive dark spots on their backs. </a:t>
            </a:r>
          </a:p>
          <a:p>
            <a:pPr marL="285750" indent="-285750">
              <a:buFont typeface="Arial" panose="020B0604020202020204" pitchFamily="34" charset="0"/>
              <a:buChar char="•"/>
            </a:pPr>
            <a:endParaRPr lang="en-CA" sz="1800" dirty="0">
              <a:effectLst/>
              <a:latin typeface="Calibri" panose="020F050202020403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CA" dirty="0">
                <a:latin typeface="Calibri" panose="020F0502020204030204" pitchFamily="34" charset="0"/>
                <a:ea typeface="Calibri" panose="020F0502020204030204" pitchFamily="34" charset="0"/>
                <a:cs typeface="Arial" panose="020B0604020202020204" pitchFamily="34" charset="0"/>
              </a:rPr>
              <a:t>Foliar symptoms become apparent as populations rise to extremely high levels</a:t>
            </a:r>
          </a:p>
          <a:p>
            <a:pPr marL="285750" indent="-285750">
              <a:buFont typeface="Arial" panose="020B0604020202020204" pitchFamily="34" charset="0"/>
              <a:buChar char="•"/>
            </a:pPr>
            <a:endParaRPr lang="en-CA" dirty="0">
              <a:latin typeface="Calibri" panose="020F050202020403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CA" sz="1800" dirty="0">
                <a:effectLst/>
                <a:latin typeface="Calibri" panose="020F0502020204030204" pitchFamily="34" charset="0"/>
                <a:ea typeface="Calibri" panose="020F0502020204030204" pitchFamily="34" charset="0"/>
                <a:cs typeface="Arial" panose="020B0604020202020204" pitchFamily="34" charset="0"/>
              </a:rPr>
              <a:t>As the damaged spots age, they become necrotic and can result in defoliation in extreme cases.</a:t>
            </a:r>
          </a:p>
          <a:p>
            <a:r>
              <a:rPr lang="en-CA" sz="1800" dirty="0">
                <a:effectLst/>
                <a:latin typeface="Calibri" panose="020F0502020204030204" pitchFamily="34" charset="0"/>
                <a:ea typeface="Calibri" panose="020F0502020204030204" pitchFamily="34" charset="0"/>
                <a:cs typeface="Arial" panose="020B0604020202020204" pitchFamily="34" charset="0"/>
              </a:rPr>
              <a:t> </a:t>
            </a:r>
          </a:p>
          <a:p>
            <a:pPr marL="285750" indent="-285750">
              <a:buFont typeface="Arial" panose="020B0604020202020204" pitchFamily="34" charset="0"/>
              <a:buChar char="•"/>
            </a:pPr>
            <a:r>
              <a:rPr lang="en-CA" sz="1800" dirty="0">
                <a:effectLst/>
                <a:latin typeface="Calibri" panose="020F0502020204030204" pitchFamily="34" charset="0"/>
                <a:ea typeface="Calibri" panose="020F0502020204030204" pitchFamily="34" charset="0"/>
                <a:cs typeface="Arial" panose="020B0604020202020204" pitchFamily="34" charset="0"/>
              </a:rPr>
              <a:t>Mites thrive in high-temperature environments, characteristic of high tunnel production throughout the summer. </a:t>
            </a:r>
            <a:endParaRPr lang="en-CA" dirty="0"/>
          </a:p>
        </p:txBody>
      </p:sp>
    </p:spTree>
    <p:extLst>
      <p:ext uri="{BB962C8B-B14F-4D97-AF65-F5344CB8AC3E}">
        <p14:creationId xmlns:p14="http://schemas.microsoft.com/office/powerpoint/2010/main" val="21420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B7086D1-1D4F-610A-D486-EAFDE48083E6}"/>
              </a:ext>
            </a:extLst>
          </p:cNvPr>
          <p:cNvSpPr>
            <a:spLocks noGrp="1"/>
          </p:cNvSpPr>
          <p:nvPr>
            <p:ph type="body" sz="quarter" idx="12"/>
          </p:nvPr>
        </p:nvSpPr>
        <p:spPr>
          <a:xfrm>
            <a:off x="1066133" y="331599"/>
            <a:ext cx="3895224" cy="523220"/>
          </a:xfrm>
        </p:spPr>
        <p:txBody>
          <a:bodyPr/>
          <a:lstStyle/>
          <a:p>
            <a:r>
              <a:rPr lang="en-CA" dirty="0"/>
              <a:t>Full-Season Scouting</a:t>
            </a:r>
          </a:p>
        </p:txBody>
      </p:sp>
      <p:sp>
        <p:nvSpPr>
          <p:cNvPr id="10" name="Text Placeholder 9">
            <a:extLst>
              <a:ext uri="{FF2B5EF4-FFF2-40B4-BE49-F238E27FC236}">
                <a16:creationId xmlns:a16="http://schemas.microsoft.com/office/drawing/2014/main" id="{A11BA649-3CE1-7084-A0F5-FEA8313DDE65}"/>
              </a:ext>
            </a:extLst>
          </p:cNvPr>
          <p:cNvSpPr>
            <a:spLocks noGrp="1"/>
          </p:cNvSpPr>
          <p:nvPr>
            <p:ph type="body" sz="quarter" idx="13"/>
          </p:nvPr>
        </p:nvSpPr>
        <p:spPr>
          <a:xfrm>
            <a:off x="1066133" y="854819"/>
            <a:ext cx="3895224" cy="914400"/>
          </a:xfrm>
        </p:spPr>
        <p:txBody>
          <a:bodyPr/>
          <a:lstStyle/>
          <a:p>
            <a:r>
              <a:rPr lang="en-CA" dirty="0"/>
              <a:t>Insects</a:t>
            </a:r>
          </a:p>
        </p:txBody>
      </p:sp>
      <p:pic>
        <p:nvPicPr>
          <p:cNvPr id="4" name="Picture 3" descr="A close up of a bug&#10;&#10;Description automatically generated with medium confidence">
            <a:extLst>
              <a:ext uri="{FF2B5EF4-FFF2-40B4-BE49-F238E27FC236}">
                <a16:creationId xmlns:a16="http://schemas.microsoft.com/office/drawing/2014/main" id="{C29485BD-5E8E-5DF7-D35F-6BCC8AC331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6753" y="192953"/>
            <a:ext cx="4795756" cy="3836605"/>
          </a:xfrm>
          <a:prstGeom prst="rect">
            <a:avLst/>
          </a:prstGeom>
        </p:spPr>
      </p:pic>
      <p:pic>
        <p:nvPicPr>
          <p:cNvPr id="5" name="Picture 4" descr="A picture containing insect&#10;&#10;Description automatically generated">
            <a:extLst>
              <a:ext uri="{FF2B5EF4-FFF2-40B4-BE49-F238E27FC236}">
                <a16:creationId xmlns:a16="http://schemas.microsoft.com/office/drawing/2014/main" id="{4EBC1CF3-4E7D-C2A1-9D49-51370D8EBE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7830" y="2821020"/>
            <a:ext cx="4773570" cy="3484706"/>
          </a:xfrm>
          <a:prstGeom prst="rect">
            <a:avLst/>
          </a:prstGeom>
        </p:spPr>
      </p:pic>
      <p:pic>
        <p:nvPicPr>
          <p:cNvPr id="8" name="Picture 7" descr="A picture containing insect&#10;&#10;Description automatically generated">
            <a:extLst>
              <a:ext uri="{FF2B5EF4-FFF2-40B4-BE49-F238E27FC236}">
                <a16:creationId xmlns:a16="http://schemas.microsoft.com/office/drawing/2014/main" id="{712A47EE-4F95-D7E1-5638-B4C0F466E2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088" y="2421956"/>
            <a:ext cx="11577234" cy="2135257"/>
          </a:xfrm>
          <a:prstGeom prst="rect">
            <a:avLst/>
          </a:prstGeom>
        </p:spPr>
      </p:pic>
      <p:pic>
        <p:nvPicPr>
          <p:cNvPr id="9" name="Picture 8" descr="Adults are yellowish green with a long, wedge-shaped body.">
            <a:extLst>
              <a:ext uri="{FF2B5EF4-FFF2-40B4-BE49-F238E27FC236}">
                <a16:creationId xmlns:a16="http://schemas.microsoft.com/office/drawing/2014/main" id="{B023F553-83D9-16E2-ADC6-F8F9FED7A08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4723" y="1114063"/>
            <a:ext cx="5471277" cy="3829894"/>
          </a:xfrm>
          <a:prstGeom prst="rect">
            <a:avLst/>
          </a:prstGeom>
          <a:noFill/>
          <a:ln>
            <a:noFill/>
          </a:ln>
        </p:spPr>
      </p:pic>
    </p:spTree>
    <p:extLst>
      <p:ext uri="{BB962C8B-B14F-4D97-AF65-F5344CB8AC3E}">
        <p14:creationId xmlns:p14="http://schemas.microsoft.com/office/powerpoint/2010/main" val="3965533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FF2132-7964-5EAD-16ED-6EE0DAB70543}"/>
              </a:ext>
            </a:extLst>
          </p:cNvPr>
          <p:cNvSpPr>
            <a:spLocks noGrp="1"/>
          </p:cNvSpPr>
          <p:nvPr>
            <p:ph type="title"/>
          </p:nvPr>
        </p:nvSpPr>
        <p:spPr/>
        <p:txBody>
          <a:bodyPr/>
          <a:lstStyle/>
          <a:p>
            <a:r>
              <a:rPr lang="en-CA" dirty="0"/>
              <a:t>Fruit Production</a:t>
            </a:r>
          </a:p>
        </p:txBody>
      </p:sp>
      <p:sp>
        <p:nvSpPr>
          <p:cNvPr id="4" name="Text Placeholder 3">
            <a:extLst>
              <a:ext uri="{FF2B5EF4-FFF2-40B4-BE49-F238E27FC236}">
                <a16:creationId xmlns:a16="http://schemas.microsoft.com/office/drawing/2014/main" id="{D66FE150-FDA2-EF03-9B0B-7E15424A6A42}"/>
              </a:ext>
            </a:extLst>
          </p:cNvPr>
          <p:cNvSpPr>
            <a:spLocks noGrp="1"/>
          </p:cNvSpPr>
          <p:nvPr>
            <p:ph type="body" sz="quarter" idx="11"/>
          </p:nvPr>
        </p:nvSpPr>
        <p:spPr/>
        <p:txBody>
          <a:bodyPr/>
          <a:lstStyle/>
          <a:p>
            <a:r>
              <a:rPr lang="en-CA" dirty="0"/>
              <a:t>Harvesting</a:t>
            </a:r>
          </a:p>
        </p:txBody>
      </p:sp>
      <p:sp>
        <p:nvSpPr>
          <p:cNvPr id="5" name="Text Placeholder 4">
            <a:extLst>
              <a:ext uri="{FF2B5EF4-FFF2-40B4-BE49-F238E27FC236}">
                <a16:creationId xmlns:a16="http://schemas.microsoft.com/office/drawing/2014/main" id="{83C71C65-9B0E-C51F-F586-A3AD4A0029B2}"/>
              </a:ext>
            </a:extLst>
          </p:cNvPr>
          <p:cNvSpPr>
            <a:spLocks noGrp="1"/>
          </p:cNvSpPr>
          <p:nvPr>
            <p:ph type="body" sz="quarter" idx="12"/>
          </p:nvPr>
        </p:nvSpPr>
        <p:spPr>
          <a:xfrm>
            <a:off x="6318840" y="2079171"/>
            <a:ext cx="4361346" cy="3901499"/>
          </a:xfrm>
        </p:spPr>
        <p:txBody>
          <a:bodyPr/>
          <a:lstStyle/>
          <a:p>
            <a:pPr marL="285750" indent="-285750">
              <a:buFont typeface="Arial" panose="020B0604020202020204" pitchFamily="34" charset="0"/>
              <a:buChar char="•"/>
            </a:pPr>
            <a:r>
              <a:rPr lang="en-CA" sz="1800" dirty="0"/>
              <a:t>Once the fruit are ready for harvesting, the crop is typically picked on a 1.5 – 2 day cycle</a:t>
            </a:r>
          </a:p>
          <a:p>
            <a:pPr marL="285750" indent="-285750">
              <a:buFont typeface="Arial" panose="020B0604020202020204" pitchFamily="34" charset="0"/>
              <a:buChar char="•"/>
            </a:pPr>
            <a:r>
              <a:rPr lang="en-CA" sz="1800" dirty="0"/>
              <a:t>Picking should take place first thing in the morning before the tunnels have a chance to heat up</a:t>
            </a:r>
          </a:p>
          <a:p>
            <a:pPr marL="285750" indent="-285750">
              <a:buFont typeface="Arial" panose="020B0604020202020204" pitchFamily="34" charset="0"/>
              <a:buChar char="•"/>
            </a:pPr>
            <a:r>
              <a:rPr lang="en-CA" sz="1800" dirty="0"/>
              <a:t>Once picked, berries should be precooled for an hour around 5-6</a:t>
            </a:r>
            <a:r>
              <a:rPr lang="en-CA" sz="1800" baseline="30000" dirty="0"/>
              <a:t>o</a:t>
            </a:r>
            <a:r>
              <a:rPr lang="en-CA" sz="1800" dirty="0"/>
              <a:t>C, then brought down to 3-4</a:t>
            </a:r>
            <a:r>
              <a:rPr lang="en-CA" sz="1800" baseline="30000" dirty="0"/>
              <a:t>o</a:t>
            </a:r>
            <a:r>
              <a:rPr lang="en-CA" sz="1800" dirty="0"/>
              <a:t>C for longer storage and transport to market </a:t>
            </a:r>
          </a:p>
          <a:p>
            <a:pPr marL="285750" indent="-285750">
              <a:buFont typeface="Arial" panose="020B0604020202020204" pitchFamily="34" charset="0"/>
              <a:buChar char="•"/>
            </a:pPr>
            <a:r>
              <a:rPr lang="en-CA" sz="1800" dirty="0"/>
              <a:t>Recording cull fruit volumes can serve as triggers for management corrections </a:t>
            </a:r>
          </a:p>
          <a:p>
            <a:pPr marL="285750" indent="-285750">
              <a:buFont typeface="Arial" panose="020B0604020202020204" pitchFamily="34" charset="0"/>
              <a:buChar char="•"/>
            </a:pPr>
            <a:r>
              <a:rPr lang="en-CA" sz="1800" dirty="0"/>
              <a:t>Each planting will pick 5-6 weeks</a:t>
            </a:r>
          </a:p>
          <a:p>
            <a:pPr marL="285750" indent="-285750">
              <a:buFont typeface="Arial" panose="020B0604020202020204" pitchFamily="34" charset="0"/>
              <a:buChar char="•"/>
            </a:pPr>
            <a:r>
              <a:rPr lang="en-CA" sz="1800" dirty="0"/>
              <a:t>Each picker will pick 4 kg/hour</a:t>
            </a:r>
          </a:p>
          <a:p>
            <a:pPr marL="0" indent="0">
              <a:buNone/>
            </a:pPr>
            <a:endParaRPr lang="en-CA" dirty="0"/>
          </a:p>
        </p:txBody>
      </p:sp>
      <p:pic>
        <p:nvPicPr>
          <p:cNvPr id="9" name="Picture Placeholder 8" descr="A box of strawberries&#10;&#10;Description automatically generated with medium confidence">
            <a:extLst>
              <a:ext uri="{FF2B5EF4-FFF2-40B4-BE49-F238E27FC236}">
                <a16:creationId xmlns:a16="http://schemas.microsoft.com/office/drawing/2014/main" id="{200AF2AA-523C-272F-94D0-9CDDE250609F}"/>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4911" r="14911"/>
          <a:stretch>
            <a:fillRect/>
          </a:stretch>
        </p:blipFill>
        <p:spPr/>
      </p:pic>
    </p:spTree>
    <p:extLst>
      <p:ext uri="{BB962C8B-B14F-4D97-AF65-F5344CB8AC3E}">
        <p14:creationId xmlns:p14="http://schemas.microsoft.com/office/powerpoint/2010/main" val="39865332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C77EE6C1-2AE7-685C-C7E4-82146A8B45BA}"/>
              </a:ext>
            </a:extLst>
          </p:cNvPr>
          <p:cNvSpPr>
            <a:spLocks noGrp="1"/>
          </p:cNvSpPr>
          <p:nvPr>
            <p:ph type="pic" sz="quarter" idx="10"/>
          </p:nvPr>
        </p:nvSpPr>
        <p:spPr/>
      </p:sp>
      <p:sp>
        <p:nvSpPr>
          <p:cNvPr id="3" name="Title 2">
            <a:extLst>
              <a:ext uri="{FF2B5EF4-FFF2-40B4-BE49-F238E27FC236}">
                <a16:creationId xmlns:a16="http://schemas.microsoft.com/office/drawing/2014/main" id="{56B359DD-2C83-AC09-B910-171223BD2CA1}"/>
              </a:ext>
            </a:extLst>
          </p:cNvPr>
          <p:cNvSpPr>
            <a:spLocks noGrp="1"/>
          </p:cNvSpPr>
          <p:nvPr>
            <p:ph type="title"/>
          </p:nvPr>
        </p:nvSpPr>
        <p:spPr/>
        <p:txBody>
          <a:bodyPr/>
          <a:lstStyle/>
          <a:p>
            <a:endParaRPr lang="en-CA" dirty="0"/>
          </a:p>
        </p:txBody>
      </p:sp>
      <p:sp>
        <p:nvSpPr>
          <p:cNvPr id="4" name="Text Placeholder 3">
            <a:extLst>
              <a:ext uri="{FF2B5EF4-FFF2-40B4-BE49-F238E27FC236}">
                <a16:creationId xmlns:a16="http://schemas.microsoft.com/office/drawing/2014/main" id="{F21E87C6-AEC4-5564-2986-8BDB6E42FE4B}"/>
              </a:ext>
            </a:extLst>
          </p:cNvPr>
          <p:cNvSpPr>
            <a:spLocks noGrp="1"/>
          </p:cNvSpPr>
          <p:nvPr>
            <p:ph type="body" sz="quarter" idx="11"/>
          </p:nvPr>
        </p:nvSpPr>
        <p:spPr/>
        <p:txBody>
          <a:bodyPr/>
          <a:lstStyle/>
          <a:p>
            <a:endParaRPr lang="en-CA" dirty="0"/>
          </a:p>
        </p:txBody>
      </p:sp>
      <p:sp>
        <p:nvSpPr>
          <p:cNvPr id="5" name="Text Placeholder 4">
            <a:extLst>
              <a:ext uri="{FF2B5EF4-FFF2-40B4-BE49-F238E27FC236}">
                <a16:creationId xmlns:a16="http://schemas.microsoft.com/office/drawing/2014/main" id="{5608125D-6B65-E943-77BE-A455546B6B0B}"/>
              </a:ext>
            </a:extLst>
          </p:cNvPr>
          <p:cNvSpPr>
            <a:spLocks noGrp="1"/>
          </p:cNvSpPr>
          <p:nvPr>
            <p:ph type="body" sz="quarter" idx="12"/>
          </p:nvPr>
        </p:nvSpPr>
        <p:spPr/>
        <p:txBody>
          <a:bodyPr/>
          <a:lstStyle/>
          <a:p>
            <a:endParaRPr lang="en-CA" dirty="0"/>
          </a:p>
        </p:txBody>
      </p:sp>
      <p:pic>
        <p:nvPicPr>
          <p:cNvPr id="7" name="Picture 6">
            <a:extLst>
              <a:ext uri="{FF2B5EF4-FFF2-40B4-BE49-F238E27FC236}">
                <a16:creationId xmlns:a16="http://schemas.microsoft.com/office/drawing/2014/main" id="{52B561D2-F67D-B152-07A9-560DB793132B}"/>
              </a:ext>
            </a:extLst>
          </p:cNvPr>
          <p:cNvPicPr>
            <a:picLocks noChangeAspect="1"/>
          </p:cNvPicPr>
          <p:nvPr/>
        </p:nvPicPr>
        <p:blipFill>
          <a:blip r:embed="rId2"/>
          <a:stretch>
            <a:fillRect/>
          </a:stretch>
        </p:blipFill>
        <p:spPr>
          <a:xfrm>
            <a:off x="4203711" y="76200"/>
            <a:ext cx="8073550" cy="6858000"/>
          </a:xfrm>
          <a:prstGeom prst="rect">
            <a:avLst/>
          </a:prstGeom>
        </p:spPr>
      </p:pic>
    </p:spTree>
    <p:extLst>
      <p:ext uri="{BB962C8B-B14F-4D97-AF65-F5344CB8AC3E}">
        <p14:creationId xmlns:p14="http://schemas.microsoft.com/office/powerpoint/2010/main" val="19666871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FF2132-7964-5EAD-16ED-6EE0DAB70543}"/>
              </a:ext>
            </a:extLst>
          </p:cNvPr>
          <p:cNvSpPr>
            <a:spLocks noGrp="1"/>
          </p:cNvSpPr>
          <p:nvPr>
            <p:ph type="title"/>
          </p:nvPr>
        </p:nvSpPr>
        <p:spPr/>
        <p:txBody>
          <a:bodyPr>
            <a:normAutofit/>
          </a:bodyPr>
          <a:lstStyle/>
          <a:p>
            <a:r>
              <a:rPr lang="en-CA" dirty="0"/>
              <a:t>Source Water is Crucial!</a:t>
            </a:r>
          </a:p>
        </p:txBody>
      </p:sp>
      <p:sp>
        <p:nvSpPr>
          <p:cNvPr id="4" name="Text Placeholder 3">
            <a:extLst>
              <a:ext uri="{FF2B5EF4-FFF2-40B4-BE49-F238E27FC236}">
                <a16:creationId xmlns:a16="http://schemas.microsoft.com/office/drawing/2014/main" id="{D66FE150-FDA2-EF03-9B0B-7E15424A6A42}"/>
              </a:ext>
            </a:extLst>
          </p:cNvPr>
          <p:cNvSpPr>
            <a:spLocks noGrp="1"/>
          </p:cNvSpPr>
          <p:nvPr>
            <p:ph type="body" sz="quarter" idx="11"/>
          </p:nvPr>
        </p:nvSpPr>
        <p:spPr/>
        <p:txBody>
          <a:bodyPr/>
          <a:lstStyle/>
          <a:p>
            <a:endParaRPr lang="en-CA" dirty="0"/>
          </a:p>
          <a:p>
            <a:endParaRPr lang="en-CA" dirty="0"/>
          </a:p>
        </p:txBody>
      </p:sp>
      <p:sp>
        <p:nvSpPr>
          <p:cNvPr id="5" name="Text Placeholder 4">
            <a:extLst>
              <a:ext uri="{FF2B5EF4-FFF2-40B4-BE49-F238E27FC236}">
                <a16:creationId xmlns:a16="http://schemas.microsoft.com/office/drawing/2014/main" id="{83C71C65-9B0E-C51F-F586-A3AD4A0029B2}"/>
              </a:ext>
            </a:extLst>
          </p:cNvPr>
          <p:cNvSpPr>
            <a:spLocks noGrp="1"/>
          </p:cNvSpPr>
          <p:nvPr>
            <p:ph type="body" sz="quarter" idx="12"/>
          </p:nvPr>
        </p:nvSpPr>
        <p:spPr>
          <a:xfrm>
            <a:off x="6318840" y="1818167"/>
            <a:ext cx="4361346" cy="4477765"/>
          </a:xfrm>
        </p:spPr>
        <p:txBody>
          <a:bodyPr/>
          <a:lstStyle/>
          <a:p>
            <a:pPr marL="285750" indent="-285750">
              <a:buFont typeface="Arial" panose="020B0604020202020204" pitchFamily="34" charset="0"/>
              <a:buChar char="•"/>
            </a:pPr>
            <a:endParaRPr lang="en-CA" dirty="0"/>
          </a:p>
          <a:p>
            <a:pPr marL="0" indent="0">
              <a:buNone/>
            </a:pPr>
            <a:r>
              <a:rPr lang="en-CA" sz="2000" dirty="0"/>
              <a:t>3981-5308 pots per acre x 9 l/pot =</a:t>
            </a:r>
          </a:p>
          <a:p>
            <a:pPr marL="0" indent="0">
              <a:buNone/>
            </a:pPr>
            <a:r>
              <a:rPr lang="en-CA" sz="2000" dirty="0"/>
              <a:t>                          35,000-47,000 l/day!</a:t>
            </a:r>
          </a:p>
          <a:p>
            <a:pPr marL="0" indent="0">
              <a:buNone/>
            </a:pPr>
            <a:endParaRPr lang="en-CA" sz="2000" dirty="0"/>
          </a:p>
          <a:p>
            <a:pPr marL="0" indent="0">
              <a:buNone/>
            </a:pPr>
            <a:r>
              <a:rPr lang="en-CA" sz="2000" dirty="0"/>
              <a:t>Tremendous need for water</a:t>
            </a:r>
          </a:p>
        </p:txBody>
      </p:sp>
      <p:pic>
        <p:nvPicPr>
          <p:cNvPr id="11" name="Picture 10" descr="Logo, company name&#10;&#10;Description automatically generated">
            <a:extLst>
              <a:ext uri="{FF2B5EF4-FFF2-40B4-BE49-F238E27FC236}">
                <a16:creationId xmlns:a16="http://schemas.microsoft.com/office/drawing/2014/main" id="{4109AF4C-E99D-AF1C-21EA-3B11B75D90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24369"/>
            <a:ext cx="1071563" cy="1071563"/>
          </a:xfrm>
          <a:prstGeom prst="rect">
            <a:avLst/>
          </a:prstGeom>
        </p:spPr>
      </p:pic>
      <p:sp>
        <p:nvSpPr>
          <p:cNvPr id="2" name="TextBox 1">
            <a:extLst>
              <a:ext uri="{FF2B5EF4-FFF2-40B4-BE49-F238E27FC236}">
                <a16:creationId xmlns:a16="http://schemas.microsoft.com/office/drawing/2014/main" id="{AB7F173B-407D-4FDC-D3EE-0BF889C820F2}"/>
              </a:ext>
            </a:extLst>
          </p:cNvPr>
          <p:cNvSpPr txBox="1"/>
          <p:nvPr/>
        </p:nvSpPr>
        <p:spPr>
          <a:xfrm>
            <a:off x="190182" y="375277"/>
            <a:ext cx="4806362" cy="2677656"/>
          </a:xfrm>
          <a:prstGeom prst="rect">
            <a:avLst/>
          </a:prstGeom>
          <a:noFill/>
        </p:spPr>
        <p:txBody>
          <a:bodyPr wrap="square" rtlCol="0">
            <a:spAutoFit/>
          </a:bodyPr>
          <a:lstStyle/>
          <a:p>
            <a:pPr algn="l"/>
            <a:r>
              <a:rPr lang="en-US" sz="2800" b="1" i="0" dirty="0">
                <a:solidFill>
                  <a:srgbClr val="000000"/>
                </a:solidFill>
                <a:effectLst/>
                <a:latin typeface="Calibri" panose="020F0502020204030204" pitchFamily="34" charset="0"/>
              </a:rPr>
              <a:t>During periods of peak crop water demand and hot low humidity days LCR can demand 9 l/pot/day, so it is important that the source be able to provide this volume of water.  </a:t>
            </a:r>
            <a:endParaRPr lang="en-CA" sz="2800" b="1" dirty="0">
              <a:solidFill>
                <a:srgbClr val="003C4C"/>
              </a:solidFill>
              <a:latin typeface="Avenir" panose="020B0503020203020204" pitchFamily="34" charset="0"/>
            </a:endParaRPr>
          </a:p>
        </p:txBody>
      </p:sp>
    </p:spTree>
    <p:extLst>
      <p:ext uri="{BB962C8B-B14F-4D97-AF65-F5344CB8AC3E}">
        <p14:creationId xmlns:p14="http://schemas.microsoft.com/office/powerpoint/2010/main" val="29157166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8C56908C-F295-1C43-365E-80347DEC5569}"/>
              </a:ext>
            </a:extLst>
          </p:cNvPr>
          <p:cNvSpPr>
            <a:spLocks noGrp="1"/>
          </p:cNvSpPr>
          <p:nvPr>
            <p:ph type="pic" sz="quarter" idx="10"/>
          </p:nvPr>
        </p:nvSpPr>
        <p:spPr/>
      </p:sp>
      <p:sp>
        <p:nvSpPr>
          <p:cNvPr id="3" name="Title 2">
            <a:extLst>
              <a:ext uri="{FF2B5EF4-FFF2-40B4-BE49-F238E27FC236}">
                <a16:creationId xmlns:a16="http://schemas.microsoft.com/office/drawing/2014/main" id="{DF19417F-A32D-B9BC-9FE2-1101AAEF1E1D}"/>
              </a:ext>
            </a:extLst>
          </p:cNvPr>
          <p:cNvSpPr>
            <a:spLocks noGrp="1"/>
          </p:cNvSpPr>
          <p:nvPr>
            <p:ph type="title"/>
          </p:nvPr>
        </p:nvSpPr>
        <p:spPr/>
        <p:txBody>
          <a:bodyPr/>
          <a:lstStyle/>
          <a:p>
            <a:r>
              <a:rPr lang="en-CA" dirty="0"/>
              <a:t>Control Costs</a:t>
            </a:r>
          </a:p>
        </p:txBody>
      </p:sp>
      <p:sp>
        <p:nvSpPr>
          <p:cNvPr id="4" name="Text Placeholder 3">
            <a:extLst>
              <a:ext uri="{FF2B5EF4-FFF2-40B4-BE49-F238E27FC236}">
                <a16:creationId xmlns:a16="http://schemas.microsoft.com/office/drawing/2014/main" id="{99D9408F-9E42-C085-69DC-A7D5F4A019F6}"/>
              </a:ext>
            </a:extLst>
          </p:cNvPr>
          <p:cNvSpPr>
            <a:spLocks noGrp="1"/>
          </p:cNvSpPr>
          <p:nvPr>
            <p:ph type="body" sz="quarter" idx="11"/>
          </p:nvPr>
        </p:nvSpPr>
        <p:spPr/>
        <p:txBody>
          <a:bodyPr/>
          <a:lstStyle/>
          <a:p>
            <a:endParaRPr lang="en-CA" dirty="0"/>
          </a:p>
        </p:txBody>
      </p:sp>
      <p:sp>
        <p:nvSpPr>
          <p:cNvPr id="5" name="Text Placeholder 4">
            <a:extLst>
              <a:ext uri="{FF2B5EF4-FFF2-40B4-BE49-F238E27FC236}">
                <a16:creationId xmlns:a16="http://schemas.microsoft.com/office/drawing/2014/main" id="{A0F55586-1D8C-542C-862F-753105137F81}"/>
              </a:ext>
            </a:extLst>
          </p:cNvPr>
          <p:cNvSpPr>
            <a:spLocks noGrp="1"/>
          </p:cNvSpPr>
          <p:nvPr>
            <p:ph type="body" sz="quarter" idx="12"/>
          </p:nvPr>
        </p:nvSpPr>
        <p:spPr/>
        <p:txBody>
          <a:bodyPr/>
          <a:lstStyle/>
          <a:p>
            <a:r>
              <a:rPr lang="en-CA" sz="2000" b="1" dirty="0"/>
              <a:t>Picking efficiency</a:t>
            </a:r>
          </a:p>
          <a:p>
            <a:r>
              <a:rPr lang="en-CA" sz="2000" b="1" dirty="0"/>
              <a:t>Grow own canes?</a:t>
            </a:r>
          </a:p>
          <a:p>
            <a:r>
              <a:rPr lang="en-CA" sz="2000" b="1" dirty="0"/>
              <a:t>Control over head</a:t>
            </a:r>
          </a:p>
          <a:p>
            <a:r>
              <a:rPr lang="en-CA" sz="2000" b="1" dirty="0"/>
              <a:t>Get more out of the market</a:t>
            </a:r>
          </a:p>
          <a:p>
            <a:pPr marL="0" indent="0">
              <a:buNone/>
            </a:pPr>
            <a:endParaRPr lang="en-CA" dirty="0"/>
          </a:p>
          <a:p>
            <a:endParaRPr lang="en-CA" dirty="0"/>
          </a:p>
        </p:txBody>
      </p:sp>
      <p:pic>
        <p:nvPicPr>
          <p:cNvPr id="7" name="Picture 6">
            <a:extLst>
              <a:ext uri="{FF2B5EF4-FFF2-40B4-BE49-F238E27FC236}">
                <a16:creationId xmlns:a16="http://schemas.microsoft.com/office/drawing/2014/main" id="{6026BF8D-1C7C-4493-3C5C-CFEAA2CF189D}"/>
              </a:ext>
            </a:extLst>
          </p:cNvPr>
          <p:cNvPicPr>
            <a:picLocks noChangeAspect="1"/>
          </p:cNvPicPr>
          <p:nvPr/>
        </p:nvPicPr>
        <p:blipFill>
          <a:blip r:embed="rId2"/>
          <a:stretch>
            <a:fillRect/>
          </a:stretch>
        </p:blipFill>
        <p:spPr>
          <a:xfrm>
            <a:off x="-84689" y="-1"/>
            <a:ext cx="5819775" cy="3733800"/>
          </a:xfrm>
          <a:prstGeom prst="rect">
            <a:avLst/>
          </a:prstGeom>
        </p:spPr>
      </p:pic>
    </p:spTree>
    <p:extLst>
      <p:ext uri="{BB962C8B-B14F-4D97-AF65-F5344CB8AC3E}">
        <p14:creationId xmlns:p14="http://schemas.microsoft.com/office/powerpoint/2010/main" val="14331848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20A62-7226-DD28-4397-B8BA5559F6EE}"/>
              </a:ext>
            </a:extLst>
          </p:cNvPr>
          <p:cNvSpPr>
            <a:spLocks noGrp="1"/>
          </p:cNvSpPr>
          <p:nvPr>
            <p:ph type="title"/>
          </p:nvPr>
        </p:nvSpPr>
        <p:spPr/>
        <p:txBody>
          <a:bodyPr>
            <a:normAutofit fontScale="90000"/>
          </a:bodyPr>
          <a:lstStyle/>
          <a:p>
            <a:r>
              <a:rPr lang="en-CA" dirty="0"/>
              <a:t>Where does it fit?</a:t>
            </a:r>
          </a:p>
        </p:txBody>
      </p:sp>
      <p:sp>
        <p:nvSpPr>
          <p:cNvPr id="3" name="Text Placeholder 2">
            <a:extLst>
              <a:ext uri="{FF2B5EF4-FFF2-40B4-BE49-F238E27FC236}">
                <a16:creationId xmlns:a16="http://schemas.microsoft.com/office/drawing/2014/main" id="{8203DBD3-D4BB-7302-FC0F-33688FE521A5}"/>
              </a:ext>
            </a:extLst>
          </p:cNvPr>
          <p:cNvSpPr>
            <a:spLocks noGrp="1"/>
          </p:cNvSpPr>
          <p:nvPr>
            <p:ph type="body" sz="quarter" idx="10"/>
          </p:nvPr>
        </p:nvSpPr>
        <p:spPr/>
        <p:txBody>
          <a:bodyPr/>
          <a:lstStyle/>
          <a:p>
            <a:endParaRPr lang="en-CA" dirty="0"/>
          </a:p>
        </p:txBody>
      </p:sp>
      <p:sp>
        <p:nvSpPr>
          <p:cNvPr id="4" name="Text Placeholder 3">
            <a:extLst>
              <a:ext uri="{FF2B5EF4-FFF2-40B4-BE49-F238E27FC236}">
                <a16:creationId xmlns:a16="http://schemas.microsoft.com/office/drawing/2014/main" id="{58BA4C0D-C514-8AB8-0C77-5D73FAA38E2F}"/>
              </a:ext>
            </a:extLst>
          </p:cNvPr>
          <p:cNvSpPr>
            <a:spLocks noGrp="1"/>
          </p:cNvSpPr>
          <p:nvPr>
            <p:ph type="body" sz="quarter" idx="11"/>
          </p:nvPr>
        </p:nvSpPr>
        <p:spPr/>
        <p:txBody>
          <a:bodyPr/>
          <a:lstStyle/>
          <a:p>
            <a:pPr marL="0" indent="0" algn="ctr">
              <a:buNone/>
            </a:pPr>
            <a:r>
              <a:rPr lang="en-CA" sz="1600" b="1" dirty="0"/>
              <a:t>Bedding plant business</a:t>
            </a:r>
          </a:p>
          <a:p>
            <a:r>
              <a:rPr lang="en-CA" sz="1600" dirty="0"/>
              <a:t>Bedding plants are empties out by early June</a:t>
            </a:r>
          </a:p>
          <a:p>
            <a:r>
              <a:rPr lang="en-CA" sz="1600" dirty="0"/>
              <a:t>Move in raspberries from storage</a:t>
            </a:r>
          </a:p>
          <a:p>
            <a:r>
              <a:rPr lang="en-CA" sz="1600" dirty="0"/>
              <a:t>Picking by August 1</a:t>
            </a:r>
            <a:r>
              <a:rPr lang="en-CA" sz="1600" baseline="30000" dirty="0"/>
              <a:t>st</a:t>
            </a:r>
            <a:r>
              <a:rPr lang="en-CA" sz="1600" dirty="0"/>
              <a:t> and finish mid September </a:t>
            </a:r>
          </a:p>
        </p:txBody>
      </p:sp>
      <p:sp>
        <p:nvSpPr>
          <p:cNvPr id="5" name="Text Placeholder 4">
            <a:extLst>
              <a:ext uri="{FF2B5EF4-FFF2-40B4-BE49-F238E27FC236}">
                <a16:creationId xmlns:a16="http://schemas.microsoft.com/office/drawing/2014/main" id="{5A912904-5A7E-8A43-DF81-6502EE7EA336}"/>
              </a:ext>
            </a:extLst>
          </p:cNvPr>
          <p:cNvSpPr>
            <a:spLocks noGrp="1"/>
          </p:cNvSpPr>
          <p:nvPr>
            <p:ph type="body" sz="quarter" idx="12"/>
          </p:nvPr>
        </p:nvSpPr>
        <p:spPr/>
        <p:txBody>
          <a:bodyPr/>
          <a:lstStyle/>
          <a:p>
            <a:pPr marL="0" indent="0" algn="ctr">
              <a:buNone/>
            </a:pPr>
            <a:r>
              <a:rPr lang="en-CA" sz="1600" b="1" dirty="0"/>
              <a:t>U-pick</a:t>
            </a:r>
          </a:p>
          <a:p>
            <a:r>
              <a:rPr lang="en-CA" sz="1600" dirty="0"/>
              <a:t>Open rain or shine</a:t>
            </a:r>
          </a:p>
          <a:p>
            <a:r>
              <a:rPr lang="en-CA" sz="1600" dirty="0"/>
              <a:t>Collecting more revenue</a:t>
            </a:r>
          </a:p>
        </p:txBody>
      </p:sp>
      <p:sp>
        <p:nvSpPr>
          <p:cNvPr id="6" name="Text Placeholder 5">
            <a:extLst>
              <a:ext uri="{FF2B5EF4-FFF2-40B4-BE49-F238E27FC236}">
                <a16:creationId xmlns:a16="http://schemas.microsoft.com/office/drawing/2014/main" id="{F98E5D7D-C497-04E0-DCD8-CA6F6C76C39D}"/>
              </a:ext>
            </a:extLst>
          </p:cNvPr>
          <p:cNvSpPr>
            <a:spLocks noGrp="1"/>
          </p:cNvSpPr>
          <p:nvPr>
            <p:ph type="body" sz="quarter" idx="13"/>
          </p:nvPr>
        </p:nvSpPr>
        <p:spPr/>
        <p:txBody>
          <a:bodyPr/>
          <a:lstStyle/>
          <a:p>
            <a:pPr marL="0" indent="0" algn="ctr">
              <a:buNone/>
            </a:pPr>
            <a:r>
              <a:rPr lang="en-CA" sz="1600" b="1" dirty="0"/>
              <a:t>In soil production</a:t>
            </a:r>
          </a:p>
          <a:p>
            <a:r>
              <a:rPr lang="en-CA" sz="1600" dirty="0"/>
              <a:t>Install raspberries in ground with Umbrella Tunnel</a:t>
            </a:r>
          </a:p>
          <a:p>
            <a:r>
              <a:rPr lang="en-CA" sz="1600" dirty="0"/>
              <a:t>Switch to LCR after you burn out the ground</a:t>
            </a:r>
          </a:p>
          <a:p>
            <a:pPr marL="0" indent="0">
              <a:buNone/>
            </a:pPr>
            <a:endParaRPr lang="en-CA" dirty="0"/>
          </a:p>
          <a:p>
            <a:endParaRPr lang="en-CA" dirty="0"/>
          </a:p>
        </p:txBody>
      </p:sp>
    </p:spTree>
    <p:extLst>
      <p:ext uri="{BB962C8B-B14F-4D97-AF65-F5344CB8AC3E}">
        <p14:creationId xmlns:p14="http://schemas.microsoft.com/office/powerpoint/2010/main" val="16101607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1751BE65-9A53-A672-388B-71360C26ADAE}"/>
              </a:ext>
            </a:extLst>
          </p:cNvPr>
          <p:cNvSpPr>
            <a:spLocks noGrp="1"/>
          </p:cNvSpPr>
          <p:nvPr>
            <p:ph type="pic" sz="quarter" idx="10"/>
          </p:nvPr>
        </p:nvSpPr>
        <p:spPr/>
      </p:sp>
      <p:sp>
        <p:nvSpPr>
          <p:cNvPr id="3" name="Title 2">
            <a:extLst>
              <a:ext uri="{FF2B5EF4-FFF2-40B4-BE49-F238E27FC236}">
                <a16:creationId xmlns:a16="http://schemas.microsoft.com/office/drawing/2014/main" id="{6AEB6F37-CA47-EA4C-2099-1616EF9F875B}"/>
              </a:ext>
            </a:extLst>
          </p:cNvPr>
          <p:cNvSpPr>
            <a:spLocks noGrp="1"/>
          </p:cNvSpPr>
          <p:nvPr>
            <p:ph type="title"/>
          </p:nvPr>
        </p:nvSpPr>
        <p:spPr/>
        <p:txBody>
          <a:bodyPr/>
          <a:lstStyle/>
          <a:p>
            <a:r>
              <a:rPr lang="en-CA" dirty="0"/>
              <a:t>Future</a:t>
            </a:r>
          </a:p>
        </p:txBody>
      </p:sp>
      <p:sp>
        <p:nvSpPr>
          <p:cNvPr id="4" name="Text Placeholder 3">
            <a:extLst>
              <a:ext uri="{FF2B5EF4-FFF2-40B4-BE49-F238E27FC236}">
                <a16:creationId xmlns:a16="http://schemas.microsoft.com/office/drawing/2014/main" id="{DE42089E-B599-A3D8-1049-604177E5E0BB}"/>
              </a:ext>
            </a:extLst>
          </p:cNvPr>
          <p:cNvSpPr>
            <a:spLocks noGrp="1"/>
          </p:cNvSpPr>
          <p:nvPr>
            <p:ph type="body" sz="quarter" idx="11"/>
          </p:nvPr>
        </p:nvSpPr>
        <p:spPr/>
        <p:txBody>
          <a:bodyPr/>
          <a:lstStyle/>
          <a:p>
            <a:endParaRPr lang="en-CA"/>
          </a:p>
        </p:txBody>
      </p:sp>
      <p:sp>
        <p:nvSpPr>
          <p:cNvPr id="5" name="Text Placeholder 4">
            <a:extLst>
              <a:ext uri="{FF2B5EF4-FFF2-40B4-BE49-F238E27FC236}">
                <a16:creationId xmlns:a16="http://schemas.microsoft.com/office/drawing/2014/main" id="{89C79E8F-75F6-7A87-3124-5CC779F5E29D}"/>
              </a:ext>
            </a:extLst>
          </p:cNvPr>
          <p:cNvSpPr>
            <a:spLocks noGrp="1"/>
          </p:cNvSpPr>
          <p:nvPr>
            <p:ph type="body" sz="quarter" idx="12"/>
          </p:nvPr>
        </p:nvSpPr>
        <p:spPr/>
        <p:txBody>
          <a:bodyPr/>
          <a:lstStyle/>
          <a:p>
            <a:r>
              <a:rPr lang="en-CA" dirty="0"/>
              <a:t>Blackberries</a:t>
            </a:r>
          </a:p>
          <a:p>
            <a:r>
              <a:rPr lang="en-CA" dirty="0"/>
              <a:t>Blueberry</a:t>
            </a:r>
          </a:p>
          <a:p>
            <a:r>
              <a:rPr lang="en-CA" dirty="0"/>
              <a:t>Better varieties</a:t>
            </a:r>
          </a:p>
          <a:p>
            <a:r>
              <a:rPr lang="en-CA" dirty="0"/>
              <a:t>Cheap labour</a:t>
            </a:r>
          </a:p>
          <a:p>
            <a:r>
              <a:rPr lang="en-CA" dirty="0"/>
              <a:t>Environmental Issues</a:t>
            </a:r>
          </a:p>
          <a:p>
            <a:endParaRPr lang="en-CA" dirty="0"/>
          </a:p>
        </p:txBody>
      </p:sp>
      <p:pic>
        <p:nvPicPr>
          <p:cNvPr id="7" name="Picture 6">
            <a:extLst>
              <a:ext uri="{FF2B5EF4-FFF2-40B4-BE49-F238E27FC236}">
                <a16:creationId xmlns:a16="http://schemas.microsoft.com/office/drawing/2014/main" id="{E0D10CFB-EEF4-CE2E-1D33-1FFAF2B21628}"/>
              </a:ext>
            </a:extLst>
          </p:cNvPr>
          <p:cNvPicPr>
            <a:picLocks noChangeAspect="1"/>
          </p:cNvPicPr>
          <p:nvPr/>
        </p:nvPicPr>
        <p:blipFill>
          <a:blip r:embed="rId2"/>
          <a:stretch>
            <a:fillRect/>
          </a:stretch>
        </p:blipFill>
        <p:spPr>
          <a:xfrm>
            <a:off x="110773" y="-1"/>
            <a:ext cx="5504340" cy="6858000"/>
          </a:xfrm>
          <a:prstGeom prst="rect">
            <a:avLst/>
          </a:prstGeom>
        </p:spPr>
      </p:pic>
    </p:spTree>
    <p:extLst>
      <p:ext uri="{BB962C8B-B14F-4D97-AF65-F5344CB8AC3E}">
        <p14:creationId xmlns:p14="http://schemas.microsoft.com/office/powerpoint/2010/main" val="19563021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and person standing in front of a greenhouse&#10;&#10;Description automatically generated with medium confidence">
            <a:extLst>
              <a:ext uri="{FF2B5EF4-FFF2-40B4-BE49-F238E27FC236}">
                <a16:creationId xmlns:a16="http://schemas.microsoft.com/office/drawing/2014/main" id="{A26E0D1B-3067-5C45-852E-2181664E744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4911" r="14911"/>
          <a:stretch>
            <a:fillRect/>
          </a:stretch>
        </p:blipFill>
        <p:spPr>
          <a:xfrm>
            <a:off x="0" y="-1"/>
            <a:ext cx="5239979" cy="5600701"/>
          </a:xfrm>
        </p:spPr>
      </p:pic>
      <p:sp>
        <p:nvSpPr>
          <p:cNvPr id="3" name="Title 2">
            <a:extLst>
              <a:ext uri="{FF2B5EF4-FFF2-40B4-BE49-F238E27FC236}">
                <a16:creationId xmlns:a16="http://schemas.microsoft.com/office/drawing/2014/main" id="{47F3FC66-45A4-DF5A-13CA-E4561D836C0A}"/>
              </a:ext>
            </a:extLst>
          </p:cNvPr>
          <p:cNvSpPr>
            <a:spLocks noGrp="1"/>
          </p:cNvSpPr>
          <p:nvPr>
            <p:ph type="title"/>
          </p:nvPr>
        </p:nvSpPr>
        <p:spPr>
          <a:xfrm>
            <a:off x="6318943" y="239487"/>
            <a:ext cx="4396682" cy="2075088"/>
          </a:xfrm>
        </p:spPr>
        <p:txBody>
          <a:bodyPr>
            <a:normAutofit/>
          </a:bodyPr>
          <a:lstStyle/>
          <a:p>
            <a:pPr algn="ctr"/>
            <a:r>
              <a:rPr lang="en-CA" sz="3200" dirty="0"/>
              <a:t>Thank</a:t>
            </a:r>
            <a:r>
              <a:rPr lang="en-CA" dirty="0"/>
              <a:t> You for Listening!</a:t>
            </a:r>
            <a:br>
              <a:rPr lang="en-CA" dirty="0"/>
            </a:br>
            <a:br>
              <a:rPr lang="en-CA" dirty="0"/>
            </a:br>
            <a:r>
              <a:rPr lang="en-CA" dirty="0"/>
              <a:t>Questions?</a:t>
            </a:r>
            <a:br>
              <a:rPr lang="en-CA" dirty="0"/>
            </a:br>
            <a:endParaRPr lang="en-CA" dirty="0"/>
          </a:p>
        </p:txBody>
      </p:sp>
      <p:sp>
        <p:nvSpPr>
          <p:cNvPr id="4" name="Text Placeholder 3">
            <a:extLst>
              <a:ext uri="{FF2B5EF4-FFF2-40B4-BE49-F238E27FC236}">
                <a16:creationId xmlns:a16="http://schemas.microsoft.com/office/drawing/2014/main" id="{09AC25CC-6A16-564A-2347-F9BB547C5148}"/>
              </a:ext>
            </a:extLst>
          </p:cNvPr>
          <p:cNvSpPr>
            <a:spLocks noGrp="1"/>
          </p:cNvSpPr>
          <p:nvPr>
            <p:ph type="body" sz="quarter" idx="11"/>
          </p:nvPr>
        </p:nvSpPr>
        <p:spPr>
          <a:xfrm>
            <a:off x="6318943" y="2895687"/>
            <a:ext cx="4396682" cy="1323888"/>
          </a:xfrm>
          <a:ln>
            <a:solidFill>
              <a:srgbClr val="003C4C"/>
            </a:solidFill>
          </a:ln>
        </p:spPr>
        <p:txBody>
          <a:bodyPr/>
          <a:lstStyle/>
          <a:p>
            <a:pPr algn="ctr"/>
            <a:r>
              <a:rPr lang="en-CA" sz="2800" b="1" dirty="0">
                <a:solidFill>
                  <a:srgbClr val="003C4C"/>
                </a:solidFill>
              </a:rPr>
              <a:t>Stay tuned</a:t>
            </a:r>
            <a:r>
              <a:rPr lang="en-CA" sz="2800" dirty="0">
                <a:solidFill>
                  <a:srgbClr val="003C4C"/>
                </a:solidFill>
              </a:rPr>
              <a:t>: Long cane raspberry production guide coming March 2023</a:t>
            </a:r>
          </a:p>
        </p:txBody>
      </p:sp>
      <p:pic>
        <p:nvPicPr>
          <p:cNvPr id="6" name="Picture 5">
            <a:extLst>
              <a:ext uri="{FF2B5EF4-FFF2-40B4-BE49-F238E27FC236}">
                <a16:creationId xmlns:a16="http://schemas.microsoft.com/office/drawing/2014/main" id="{515F884C-C28C-3966-A149-6615BBD15631}"/>
              </a:ext>
            </a:extLst>
          </p:cNvPr>
          <p:cNvPicPr>
            <a:picLocks noChangeAspect="1"/>
          </p:cNvPicPr>
          <p:nvPr/>
        </p:nvPicPr>
        <p:blipFill>
          <a:blip r:embed="rId4"/>
          <a:stretch>
            <a:fillRect/>
          </a:stretch>
        </p:blipFill>
        <p:spPr>
          <a:xfrm>
            <a:off x="4969776" y="5988674"/>
            <a:ext cx="2252447" cy="870433"/>
          </a:xfrm>
          <a:prstGeom prst="rect">
            <a:avLst/>
          </a:prstGeom>
        </p:spPr>
      </p:pic>
      <p:pic>
        <p:nvPicPr>
          <p:cNvPr id="7" name="Picture 6">
            <a:extLst>
              <a:ext uri="{FF2B5EF4-FFF2-40B4-BE49-F238E27FC236}">
                <a16:creationId xmlns:a16="http://schemas.microsoft.com/office/drawing/2014/main" id="{1537CC4E-6413-C5E5-4631-B05D4FFCE5D6}"/>
              </a:ext>
            </a:extLst>
          </p:cNvPr>
          <p:cNvPicPr>
            <a:picLocks noChangeAspect="1"/>
          </p:cNvPicPr>
          <p:nvPr/>
        </p:nvPicPr>
        <p:blipFill>
          <a:blip r:embed="rId5"/>
          <a:stretch>
            <a:fillRect/>
          </a:stretch>
        </p:blipFill>
        <p:spPr>
          <a:xfrm>
            <a:off x="8029567" y="5965069"/>
            <a:ext cx="1146884" cy="892931"/>
          </a:xfrm>
          <a:prstGeom prst="rect">
            <a:avLst/>
          </a:prstGeom>
        </p:spPr>
      </p:pic>
    </p:spTree>
    <p:extLst>
      <p:ext uri="{BB962C8B-B14F-4D97-AF65-F5344CB8AC3E}">
        <p14:creationId xmlns:p14="http://schemas.microsoft.com/office/powerpoint/2010/main" val="11148266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FF2132-7964-5EAD-16ED-6EE0DAB70543}"/>
              </a:ext>
            </a:extLst>
          </p:cNvPr>
          <p:cNvSpPr>
            <a:spLocks noGrp="1"/>
          </p:cNvSpPr>
          <p:nvPr>
            <p:ph type="title"/>
          </p:nvPr>
        </p:nvSpPr>
        <p:spPr/>
        <p:txBody>
          <a:bodyPr>
            <a:normAutofit/>
          </a:bodyPr>
          <a:lstStyle/>
          <a:p>
            <a:r>
              <a:rPr lang="en-CA" dirty="0"/>
              <a:t>Source Water is Crucial!</a:t>
            </a:r>
          </a:p>
        </p:txBody>
      </p:sp>
      <p:sp>
        <p:nvSpPr>
          <p:cNvPr id="4" name="Text Placeholder 3">
            <a:extLst>
              <a:ext uri="{FF2B5EF4-FFF2-40B4-BE49-F238E27FC236}">
                <a16:creationId xmlns:a16="http://schemas.microsoft.com/office/drawing/2014/main" id="{D66FE150-FDA2-EF03-9B0B-7E15424A6A42}"/>
              </a:ext>
            </a:extLst>
          </p:cNvPr>
          <p:cNvSpPr>
            <a:spLocks noGrp="1"/>
          </p:cNvSpPr>
          <p:nvPr>
            <p:ph type="body" sz="quarter" idx="11"/>
          </p:nvPr>
        </p:nvSpPr>
        <p:spPr/>
        <p:txBody>
          <a:bodyPr/>
          <a:lstStyle/>
          <a:p>
            <a:endParaRPr lang="en-CA" dirty="0"/>
          </a:p>
          <a:p>
            <a:endParaRPr lang="en-CA" dirty="0"/>
          </a:p>
        </p:txBody>
      </p:sp>
      <p:sp>
        <p:nvSpPr>
          <p:cNvPr id="5" name="Text Placeholder 4">
            <a:extLst>
              <a:ext uri="{FF2B5EF4-FFF2-40B4-BE49-F238E27FC236}">
                <a16:creationId xmlns:a16="http://schemas.microsoft.com/office/drawing/2014/main" id="{83C71C65-9B0E-C51F-F586-A3AD4A0029B2}"/>
              </a:ext>
            </a:extLst>
          </p:cNvPr>
          <p:cNvSpPr>
            <a:spLocks noGrp="1"/>
          </p:cNvSpPr>
          <p:nvPr>
            <p:ph type="body" sz="quarter" idx="12"/>
          </p:nvPr>
        </p:nvSpPr>
        <p:spPr>
          <a:xfrm>
            <a:off x="6318840" y="1818167"/>
            <a:ext cx="4361346" cy="4477765"/>
          </a:xfrm>
        </p:spPr>
        <p:txBody>
          <a:bodyPr/>
          <a:lstStyle/>
          <a:p>
            <a:pPr marL="285750" indent="-285750">
              <a:buFont typeface="Arial" panose="020B0604020202020204" pitchFamily="34" charset="0"/>
              <a:buChar char="•"/>
            </a:pPr>
            <a:r>
              <a:rPr lang="en-CA" sz="1800" dirty="0">
                <a:latin typeface="Calibri" panose="020F0502020204030204" pitchFamily="34" charset="0"/>
                <a:cs typeface="Arial" panose="020B0604020202020204" pitchFamily="34" charset="0"/>
              </a:rPr>
              <a:t>Ideal source water has a very low EC</a:t>
            </a:r>
          </a:p>
          <a:p>
            <a:pPr marL="285750" indent="-285750">
              <a:buFont typeface="Arial" panose="020B0604020202020204" pitchFamily="34" charset="0"/>
              <a:buChar char="•"/>
            </a:pPr>
            <a:r>
              <a:rPr lang="en-CA" sz="1800" dirty="0">
                <a:latin typeface="Calibri" panose="020F0502020204030204" pitchFamily="34" charset="0"/>
                <a:cs typeface="Arial" panose="020B0604020202020204" pitchFamily="34" charset="0"/>
              </a:rPr>
              <a:t>Na and Cl requirements in raspberries are quite low: levels above 1 mmol/L can result in tip burn, calcium deficiency, reduced fruit size</a:t>
            </a:r>
          </a:p>
          <a:p>
            <a:pPr marL="285750" indent="-285750">
              <a:buFont typeface="Arial" panose="020B0604020202020204" pitchFamily="34" charset="0"/>
              <a:buChar char="•"/>
            </a:pPr>
            <a:r>
              <a:rPr lang="en-CA" sz="1800" dirty="0">
                <a:latin typeface="Calibri" panose="020F0502020204030204" pitchFamily="34" charset="0"/>
                <a:cs typeface="Arial" panose="020B0604020202020204" pitchFamily="34" charset="0"/>
              </a:rPr>
              <a:t>Sulphates are not readily used by the crop and can easily accumulate in the substrate. </a:t>
            </a:r>
          </a:p>
          <a:p>
            <a:pPr marL="857250" lvl="2" indent="-285750">
              <a:buFont typeface="Arial" panose="020B0604020202020204" pitchFamily="34" charset="0"/>
              <a:buChar char="•"/>
            </a:pPr>
            <a:r>
              <a:rPr lang="en-CA" sz="1800" dirty="0">
                <a:latin typeface="Calibri" panose="020F0502020204030204" pitchFamily="34" charset="0"/>
                <a:cs typeface="Arial" panose="020B0604020202020204" pitchFamily="34" charset="0"/>
              </a:rPr>
              <a:t>Levels above 2.5 mmol/L can be toxic on some primocane varieties</a:t>
            </a:r>
          </a:p>
          <a:p>
            <a:pPr marL="285750" indent="-285750">
              <a:buFont typeface="Arial" panose="020B0604020202020204" pitchFamily="34" charset="0"/>
              <a:buChar char="•"/>
            </a:pPr>
            <a:r>
              <a:rPr lang="en-CA" sz="1800" dirty="0">
                <a:latin typeface="Calibri" panose="020F0502020204030204" pitchFamily="34" charset="0"/>
                <a:cs typeface="Arial" panose="020B0604020202020204" pitchFamily="34" charset="0"/>
              </a:rPr>
              <a:t>Bicarbonate levels become problematic above 4.5 mmol/L</a:t>
            </a:r>
          </a:p>
          <a:p>
            <a:pPr marL="857250" lvl="2" indent="-285750">
              <a:buFont typeface="Arial" panose="020B0604020202020204" pitchFamily="34" charset="0"/>
              <a:buChar char="•"/>
            </a:pPr>
            <a:r>
              <a:rPr lang="en-CA" sz="1800" dirty="0">
                <a:latin typeface="Calibri" panose="020F0502020204030204" pitchFamily="34" charset="0"/>
                <a:cs typeface="Arial" panose="020B0604020202020204" pitchFamily="34" charset="0"/>
              </a:rPr>
              <a:t>Acidification of this to &lt;0.5mmol/L will prevent blockages in the irrigation lining</a:t>
            </a:r>
          </a:p>
          <a:p>
            <a:pPr marL="285750" indent="-285750">
              <a:buFont typeface="Arial" panose="020B0604020202020204" pitchFamily="34" charset="0"/>
              <a:buChar char="•"/>
            </a:pPr>
            <a:endParaRPr lang="en-CA" dirty="0"/>
          </a:p>
          <a:p>
            <a:pPr marL="0" indent="0">
              <a:buNone/>
            </a:pPr>
            <a:endParaRPr lang="en-CA" dirty="0"/>
          </a:p>
        </p:txBody>
      </p:sp>
      <p:pic>
        <p:nvPicPr>
          <p:cNvPr id="11" name="Picture 10" descr="Logo, company name&#10;&#10;Description automatically generated">
            <a:extLst>
              <a:ext uri="{FF2B5EF4-FFF2-40B4-BE49-F238E27FC236}">
                <a16:creationId xmlns:a16="http://schemas.microsoft.com/office/drawing/2014/main" id="{4109AF4C-E99D-AF1C-21EA-3B11B75D90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24369"/>
            <a:ext cx="1071563" cy="1071563"/>
          </a:xfrm>
          <a:prstGeom prst="rect">
            <a:avLst/>
          </a:prstGeom>
        </p:spPr>
      </p:pic>
      <p:pic>
        <p:nvPicPr>
          <p:cNvPr id="14" name="Picture 13">
            <a:extLst>
              <a:ext uri="{FF2B5EF4-FFF2-40B4-BE49-F238E27FC236}">
                <a16:creationId xmlns:a16="http://schemas.microsoft.com/office/drawing/2014/main" id="{77F7763F-DCEC-9429-83D3-ED3F7FB0B6D9}"/>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b="7496"/>
          <a:stretch/>
        </p:blipFill>
        <p:spPr>
          <a:xfrm>
            <a:off x="-1" y="4157743"/>
            <a:ext cx="6096001" cy="1066626"/>
          </a:xfrm>
          <a:prstGeom prst="rect">
            <a:avLst/>
          </a:prstGeom>
        </p:spPr>
      </p:pic>
      <p:pic>
        <p:nvPicPr>
          <p:cNvPr id="15" name="Picture 14">
            <a:extLst>
              <a:ext uri="{FF2B5EF4-FFF2-40B4-BE49-F238E27FC236}">
                <a16:creationId xmlns:a16="http://schemas.microsoft.com/office/drawing/2014/main" id="{7896BD7A-1148-ED27-C3B4-21BC3DB0DCFE}"/>
              </a:ext>
            </a:extLst>
          </p:cNvPr>
          <p:cNvPicPr>
            <a:picLocks noChangeAspect="1"/>
          </p:cNvPicPr>
          <p:nvPr/>
        </p:nvPicPr>
        <p:blipFill rotWithShape="1">
          <a:blip r:embed="rId4">
            <a:extLst>
              <a:ext uri="{28A0092B-C50C-407E-A947-70E740481C1C}">
                <a14:useLocalDpi xmlns:a14="http://schemas.microsoft.com/office/drawing/2010/main" val="0"/>
              </a:ext>
            </a:extLst>
          </a:blip>
          <a:srcRect r="50000"/>
          <a:stretch/>
        </p:blipFill>
        <p:spPr>
          <a:xfrm>
            <a:off x="-1" y="2598306"/>
            <a:ext cx="6096000" cy="1153068"/>
          </a:xfrm>
          <a:prstGeom prst="rect">
            <a:avLst/>
          </a:prstGeom>
        </p:spPr>
      </p:pic>
    </p:spTree>
    <p:extLst>
      <p:ext uri="{BB962C8B-B14F-4D97-AF65-F5344CB8AC3E}">
        <p14:creationId xmlns:p14="http://schemas.microsoft.com/office/powerpoint/2010/main" val="8617270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sky, outdoor, building, ground&#10;&#10;Description automatically generated">
            <a:extLst>
              <a:ext uri="{FF2B5EF4-FFF2-40B4-BE49-F238E27FC236}">
                <a16:creationId xmlns:a16="http://schemas.microsoft.com/office/drawing/2014/main" id="{35EF5E1B-E56C-1E98-961D-984078A0F31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1755" b="21755"/>
          <a:stretch>
            <a:fillRect/>
          </a:stretch>
        </p:blipFill>
        <p:spPr/>
      </p:pic>
      <p:pic>
        <p:nvPicPr>
          <p:cNvPr id="10" name="Picture Placeholder 9" descr="A picture containing grass, sky, outdoor, wire&#10;&#10;Description automatically generated">
            <a:extLst>
              <a:ext uri="{FF2B5EF4-FFF2-40B4-BE49-F238E27FC236}">
                <a16:creationId xmlns:a16="http://schemas.microsoft.com/office/drawing/2014/main" id="{7C4618F0-3350-5903-6EC9-FD2021F2B624}"/>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t="5549" b="5549"/>
          <a:stretch>
            <a:fillRect/>
          </a:stretch>
        </p:blipFill>
        <p:spPr/>
      </p:pic>
      <p:sp>
        <p:nvSpPr>
          <p:cNvPr id="4" name="Text Placeholder 3">
            <a:extLst>
              <a:ext uri="{FF2B5EF4-FFF2-40B4-BE49-F238E27FC236}">
                <a16:creationId xmlns:a16="http://schemas.microsoft.com/office/drawing/2014/main" id="{7B569211-591F-1A9F-08EA-9C0697010A80}"/>
              </a:ext>
            </a:extLst>
          </p:cNvPr>
          <p:cNvSpPr>
            <a:spLocks noGrp="1"/>
          </p:cNvSpPr>
          <p:nvPr>
            <p:ph type="body" sz="quarter" idx="12"/>
          </p:nvPr>
        </p:nvSpPr>
        <p:spPr>
          <a:xfrm>
            <a:off x="1087394" y="1156444"/>
            <a:ext cx="5008605" cy="919491"/>
          </a:xfrm>
        </p:spPr>
        <p:txBody>
          <a:bodyPr>
            <a:normAutofit/>
          </a:bodyPr>
          <a:lstStyle/>
          <a:p>
            <a:r>
              <a:rPr lang="en-CA" dirty="0"/>
              <a:t>Site Preparation</a:t>
            </a:r>
          </a:p>
          <a:p>
            <a:endParaRPr lang="en-CA" dirty="0"/>
          </a:p>
        </p:txBody>
      </p:sp>
      <p:sp>
        <p:nvSpPr>
          <p:cNvPr id="5" name="Text Placeholder 4">
            <a:extLst>
              <a:ext uri="{FF2B5EF4-FFF2-40B4-BE49-F238E27FC236}">
                <a16:creationId xmlns:a16="http://schemas.microsoft.com/office/drawing/2014/main" id="{B3AE3C9A-D5A5-58AD-5BDA-5DB3A39C131E}"/>
              </a:ext>
            </a:extLst>
          </p:cNvPr>
          <p:cNvSpPr>
            <a:spLocks noGrp="1"/>
          </p:cNvSpPr>
          <p:nvPr>
            <p:ph type="body" sz="quarter" idx="13"/>
          </p:nvPr>
        </p:nvSpPr>
        <p:spPr>
          <a:xfrm>
            <a:off x="1087394" y="2018509"/>
            <a:ext cx="3895224" cy="457200"/>
          </a:xfrm>
        </p:spPr>
        <p:txBody>
          <a:bodyPr/>
          <a:lstStyle/>
          <a:p>
            <a:r>
              <a:rPr lang="en-CA" dirty="0"/>
              <a:t>Site Setup:</a:t>
            </a:r>
          </a:p>
        </p:txBody>
      </p:sp>
      <p:sp>
        <p:nvSpPr>
          <p:cNvPr id="6" name="Text Placeholder 5">
            <a:extLst>
              <a:ext uri="{FF2B5EF4-FFF2-40B4-BE49-F238E27FC236}">
                <a16:creationId xmlns:a16="http://schemas.microsoft.com/office/drawing/2014/main" id="{92DC4463-7F89-D4C3-89B5-F3EEC13282C0}"/>
              </a:ext>
            </a:extLst>
          </p:cNvPr>
          <p:cNvSpPr>
            <a:spLocks noGrp="1"/>
          </p:cNvSpPr>
          <p:nvPr>
            <p:ph type="body" sz="quarter" idx="14"/>
          </p:nvPr>
        </p:nvSpPr>
        <p:spPr>
          <a:xfrm>
            <a:off x="1087395" y="2475709"/>
            <a:ext cx="4425492" cy="3135312"/>
          </a:xfrm>
        </p:spPr>
        <p:txBody>
          <a:bodyPr>
            <a:normAutofit/>
          </a:bodyPr>
          <a:lstStyle/>
          <a:p>
            <a:pPr marL="285750" indent="-285750">
              <a:buFont typeface="Arial" panose="020B0604020202020204" pitchFamily="34" charset="0"/>
              <a:buChar char="•"/>
            </a:pPr>
            <a:r>
              <a:rPr lang="en-CA" sz="1800" dirty="0">
                <a:solidFill>
                  <a:schemeClr val="tx1"/>
                </a:solidFill>
              </a:rPr>
              <a:t>Before fruiting production can begin, the growing space needs to be prepared</a:t>
            </a:r>
          </a:p>
          <a:p>
            <a:pPr marL="742950" lvl="1" indent="-285750">
              <a:buFont typeface="Arial" panose="020B0604020202020204" pitchFamily="34" charset="0"/>
              <a:buChar char="•"/>
            </a:pPr>
            <a:r>
              <a:rPr lang="en-CA" sz="1800" dirty="0">
                <a:solidFill>
                  <a:schemeClr val="tx1"/>
                </a:solidFill>
              </a:rPr>
              <a:t>Land prep, leveling, drainage assessment</a:t>
            </a:r>
          </a:p>
          <a:p>
            <a:pPr marL="742950" lvl="1" indent="-285750">
              <a:buFont typeface="Arial" panose="020B0604020202020204" pitchFamily="34" charset="0"/>
              <a:buChar char="•"/>
            </a:pPr>
            <a:r>
              <a:rPr lang="en-CA" sz="1800" dirty="0">
                <a:solidFill>
                  <a:schemeClr val="tx1"/>
                </a:solidFill>
              </a:rPr>
              <a:t>Irrigation setup</a:t>
            </a:r>
          </a:p>
          <a:p>
            <a:pPr marL="742950" lvl="1" indent="-285750">
              <a:buFont typeface="Arial" panose="020B0604020202020204" pitchFamily="34" charset="0"/>
              <a:buChar char="•"/>
            </a:pPr>
            <a:r>
              <a:rPr lang="en-CA" sz="1800" dirty="0">
                <a:solidFill>
                  <a:schemeClr val="tx1"/>
                </a:solidFill>
              </a:rPr>
              <a:t>Tunnel selection and construction</a:t>
            </a:r>
          </a:p>
          <a:p>
            <a:pPr marL="742950" lvl="1" indent="-285750">
              <a:buFont typeface="Arial" panose="020B0604020202020204" pitchFamily="34" charset="0"/>
              <a:buChar char="•"/>
            </a:pPr>
            <a:r>
              <a:rPr lang="en-CA" sz="1800" dirty="0">
                <a:solidFill>
                  <a:schemeClr val="tx1"/>
                </a:solidFill>
              </a:rPr>
              <a:t>Addition of ground cover</a:t>
            </a:r>
          </a:p>
          <a:p>
            <a:pPr marL="742950" lvl="1" indent="-285750">
              <a:buFont typeface="Arial" panose="020B0604020202020204" pitchFamily="34" charset="0"/>
              <a:buChar char="•"/>
            </a:pPr>
            <a:r>
              <a:rPr lang="en-CA" sz="1800" dirty="0">
                <a:solidFill>
                  <a:schemeClr val="tx1"/>
                </a:solidFill>
              </a:rPr>
              <a:t>Trellis installation</a:t>
            </a:r>
          </a:p>
          <a:p>
            <a:pPr lvl="1"/>
            <a:endParaRPr lang="en-CA" sz="1800" dirty="0">
              <a:solidFill>
                <a:schemeClr val="tx1"/>
              </a:solidFill>
            </a:endParaRPr>
          </a:p>
          <a:p>
            <a:pPr marL="285750" indent="-285750">
              <a:buFont typeface="Arial" panose="020B0604020202020204" pitchFamily="34" charset="0"/>
              <a:buChar char="•"/>
            </a:pPr>
            <a:endParaRPr lang="en-CA" sz="1600" dirty="0"/>
          </a:p>
        </p:txBody>
      </p:sp>
    </p:spTree>
    <p:extLst>
      <p:ext uri="{BB962C8B-B14F-4D97-AF65-F5344CB8AC3E}">
        <p14:creationId xmlns:p14="http://schemas.microsoft.com/office/powerpoint/2010/main" val="18947771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F9CDC97A-ED6A-2506-9205-3FF55CFDB032}"/>
              </a:ext>
            </a:extLst>
          </p:cNvPr>
          <p:cNvSpPr>
            <a:spLocks noGrp="1"/>
          </p:cNvSpPr>
          <p:nvPr>
            <p:ph type="pic" sz="quarter" idx="10"/>
          </p:nvPr>
        </p:nvSpPr>
        <p:spPr/>
      </p:sp>
      <p:sp>
        <p:nvSpPr>
          <p:cNvPr id="3" name="Picture Placeholder 2">
            <a:extLst>
              <a:ext uri="{FF2B5EF4-FFF2-40B4-BE49-F238E27FC236}">
                <a16:creationId xmlns:a16="http://schemas.microsoft.com/office/drawing/2014/main" id="{520007C6-B6FE-AE21-1633-8933C3659B98}"/>
              </a:ext>
            </a:extLst>
          </p:cNvPr>
          <p:cNvSpPr>
            <a:spLocks noGrp="1"/>
          </p:cNvSpPr>
          <p:nvPr>
            <p:ph type="pic" sz="quarter" idx="11"/>
          </p:nvPr>
        </p:nvSpPr>
        <p:spPr/>
      </p:sp>
      <p:sp>
        <p:nvSpPr>
          <p:cNvPr id="4" name="Text Placeholder 3">
            <a:extLst>
              <a:ext uri="{FF2B5EF4-FFF2-40B4-BE49-F238E27FC236}">
                <a16:creationId xmlns:a16="http://schemas.microsoft.com/office/drawing/2014/main" id="{7AE8AD0C-44A2-82B7-8E31-9C37FB546365}"/>
              </a:ext>
            </a:extLst>
          </p:cNvPr>
          <p:cNvSpPr>
            <a:spLocks noGrp="1"/>
          </p:cNvSpPr>
          <p:nvPr>
            <p:ph type="body" sz="quarter" idx="12"/>
          </p:nvPr>
        </p:nvSpPr>
        <p:spPr/>
        <p:txBody>
          <a:bodyPr/>
          <a:lstStyle/>
          <a:p>
            <a:r>
              <a:rPr lang="en-CA" dirty="0"/>
              <a:t>Umbrella Type Structure</a:t>
            </a:r>
          </a:p>
        </p:txBody>
      </p:sp>
      <p:sp>
        <p:nvSpPr>
          <p:cNvPr id="5" name="Text Placeholder 4">
            <a:extLst>
              <a:ext uri="{FF2B5EF4-FFF2-40B4-BE49-F238E27FC236}">
                <a16:creationId xmlns:a16="http://schemas.microsoft.com/office/drawing/2014/main" id="{74423157-3316-5338-A17D-2A30D33C3D0E}"/>
              </a:ext>
            </a:extLst>
          </p:cNvPr>
          <p:cNvSpPr>
            <a:spLocks noGrp="1"/>
          </p:cNvSpPr>
          <p:nvPr>
            <p:ph type="body" sz="quarter" idx="13"/>
          </p:nvPr>
        </p:nvSpPr>
        <p:spPr/>
        <p:txBody>
          <a:bodyPr/>
          <a:lstStyle/>
          <a:p>
            <a:endParaRPr lang="en-CA" dirty="0"/>
          </a:p>
        </p:txBody>
      </p:sp>
      <p:sp>
        <p:nvSpPr>
          <p:cNvPr id="6" name="Text Placeholder 5">
            <a:extLst>
              <a:ext uri="{FF2B5EF4-FFF2-40B4-BE49-F238E27FC236}">
                <a16:creationId xmlns:a16="http://schemas.microsoft.com/office/drawing/2014/main" id="{9C7DE5C3-B889-6596-CDD2-0404BADBE870}"/>
              </a:ext>
            </a:extLst>
          </p:cNvPr>
          <p:cNvSpPr>
            <a:spLocks noGrp="1"/>
          </p:cNvSpPr>
          <p:nvPr>
            <p:ph type="body" sz="quarter" idx="14"/>
          </p:nvPr>
        </p:nvSpPr>
        <p:spPr/>
        <p:txBody>
          <a:bodyPr/>
          <a:lstStyle/>
          <a:p>
            <a:endParaRPr lang="en-CA" dirty="0"/>
          </a:p>
        </p:txBody>
      </p:sp>
      <p:pic>
        <p:nvPicPr>
          <p:cNvPr id="1026" name="Picture 2" descr="A picture containing sky, grass, outdoor, building&#10;&#10;Description automatically generated">
            <a:extLst>
              <a:ext uri="{FF2B5EF4-FFF2-40B4-BE49-F238E27FC236}">
                <a16:creationId xmlns:a16="http://schemas.microsoft.com/office/drawing/2014/main" id="{188F1131-3C5E-F393-2366-FA0E024A7D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6632"/>
            <a:ext cx="6096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375E711F-5B3C-42EC-8811-A5ECDD121C29">
            <a:extLst>
              <a:ext uri="{FF2B5EF4-FFF2-40B4-BE49-F238E27FC236}">
                <a16:creationId xmlns:a16="http://schemas.microsoft.com/office/drawing/2014/main" id="{953FE28D-F281-1A85-59AA-A80C034939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3466" y="3405642"/>
            <a:ext cx="4598534" cy="3448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94E9894B-EDC9-4491-B5C4-D70E868C6E40">
            <a:extLst>
              <a:ext uri="{FF2B5EF4-FFF2-40B4-BE49-F238E27FC236}">
                <a16:creationId xmlns:a16="http://schemas.microsoft.com/office/drawing/2014/main" id="{DEAD8C2E-8979-BB2B-7507-104E41C517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7417" y="2764728"/>
            <a:ext cx="3312245" cy="4416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FDC30427-D8A3-4144-89CF-8524ABB86BA2">
            <a:extLst>
              <a:ext uri="{FF2B5EF4-FFF2-40B4-BE49-F238E27FC236}">
                <a16:creationId xmlns:a16="http://schemas.microsoft.com/office/drawing/2014/main" id="{0A8F4530-FF3D-0C39-BE2C-8B4D99BAD8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6450" y="2609055"/>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22996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F9CDC97A-ED6A-2506-9205-3FF55CFDB032}"/>
              </a:ext>
            </a:extLst>
          </p:cNvPr>
          <p:cNvSpPr>
            <a:spLocks noGrp="1"/>
          </p:cNvSpPr>
          <p:nvPr>
            <p:ph type="pic" sz="quarter" idx="10"/>
          </p:nvPr>
        </p:nvSpPr>
        <p:spPr/>
      </p:sp>
      <p:sp>
        <p:nvSpPr>
          <p:cNvPr id="3" name="Picture Placeholder 2">
            <a:extLst>
              <a:ext uri="{FF2B5EF4-FFF2-40B4-BE49-F238E27FC236}">
                <a16:creationId xmlns:a16="http://schemas.microsoft.com/office/drawing/2014/main" id="{520007C6-B6FE-AE21-1633-8933C3659B98}"/>
              </a:ext>
            </a:extLst>
          </p:cNvPr>
          <p:cNvSpPr>
            <a:spLocks noGrp="1"/>
          </p:cNvSpPr>
          <p:nvPr>
            <p:ph type="pic" sz="quarter" idx="11"/>
          </p:nvPr>
        </p:nvSpPr>
        <p:spPr/>
      </p:sp>
      <p:sp>
        <p:nvSpPr>
          <p:cNvPr id="4" name="Text Placeholder 3">
            <a:extLst>
              <a:ext uri="{FF2B5EF4-FFF2-40B4-BE49-F238E27FC236}">
                <a16:creationId xmlns:a16="http://schemas.microsoft.com/office/drawing/2014/main" id="{7AE8AD0C-44A2-82B7-8E31-9C37FB546365}"/>
              </a:ext>
            </a:extLst>
          </p:cNvPr>
          <p:cNvSpPr>
            <a:spLocks noGrp="1"/>
          </p:cNvSpPr>
          <p:nvPr>
            <p:ph type="body" sz="quarter" idx="12"/>
          </p:nvPr>
        </p:nvSpPr>
        <p:spPr/>
        <p:txBody>
          <a:bodyPr/>
          <a:lstStyle/>
          <a:p>
            <a:r>
              <a:rPr lang="en-CA" dirty="0"/>
              <a:t>Umbrella Type Structure</a:t>
            </a:r>
          </a:p>
        </p:txBody>
      </p:sp>
      <p:sp>
        <p:nvSpPr>
          <p:cNvPr id="5" name="Text Placeholder 4">
            <a:extLst>
              <a:ext uri="{FF2B5EF4-FFF2-40B4-BE49-F238E27FC236}">
                <a16:creationId xmlns:a16="http://schemas.microsoft.com/office/drawing/2014/main" id="{74423157-3316-5338-A17D-2A30D33C3D0E}"/>
              </a:ext>
            </a:extLst>
          </p:cNvPr>
          <p:cNvSpPr>
            <a:spLocks noGrp="1"/>
          </p:cNvSpPr>
          <p:nvPr>
            <p:ph type="body" sz="quarter" idx="13"/>
          </p:nvPr>
        </p:nvSpPr>
        <p:spPr/>
        <p:txBody>
          <a:bodyPr/>
          <a:lstStyle/>
          <a:p>
            <a:endParaRPr lang="en-CA" dirty="0"/>
          </a:p>
        </p:txBody>
      </p:sp>
      <p:sp>
        <p:nvSpPr>
          <p:cNvPr id="6" name="Text Placeholder 5">
            <a:extLst>
              <a:ext uri="{FF2B5EF4-FFF2-40B4-BE49-F238E27FC236}">
                <a16:creationId xmlns:a16="http://schemas.microsoft.com/office/drawing/2014/main" id="{9C7DE5C3-B889-6596-CDD2-0404BADBE870}"/>
              </a:ext>
            </a:extLst>
          </p:cNvPr>
          <p:cNvSpPr>
            <a:spLocks noGrp="1"/>
          </p:cNvSpPr>
          <p:nvPr>
            <p:ph type="body" sz="quarter" idx="14"/>
          </p:nvPr>
        </p:nvSpPr>
        <p:spPr/>
        <p:txBody>
          <a:bodyPr/>
          <a:lstStyle/>
          <a:p>
            <a:endParaRPr lang="en-CA" dirty="0"/>
          </a:p>
        </p:txBody>
      </p:sp>
      <p:pic>
        <p:nvPicPr>
          <p:cNvPr id="1026" name="Picture 2" descr="A picture containing sky, grass, outdoor, building&#10;&#10;Description automatically generated">
            <a:extLst>
              <a:ext uri="{FF2B5EF4-FFF2-40B4-BE49-F238E27FC236}">
                <a16:creationId xmlns:a16="http://schemas.microsoft.com/office/drawing/2014/main" id="{188F1131-3C5E-F393-2366-FA0E024A7D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6632"/>
            <a:ext cx="6096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4BAFC3C3-C0BF-46AE-A47B-DB9AAD0C36FC">
            <a:extLst>
              <a:ext uri="{FF2B5EF4-FFF2-40B4-BE49-F238E27FC236}">
                <a16:creationId xmlns:a16="http://schemas.microsoft.com/office/drawing/2014/main" id="{1E53F1C9-6D5A-0043-C186-B9407A8550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1056" y="2797743"/>
            <a:ext cx="5110163" cy="511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5616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F9CDC97A-ED6A-2506-9205-3FF55CFDB032}"/>
              </a:ext>
            </a:extLst>
          </p:cNvPr>
          <p:cNvSpPr>
            <a:spLocks noGrp="1"/>
          </p:cNvSpPr>
          <p:nvPr>
            <p:ph type="pic" sz="quarter" idx="10"/>
          </p:nvPr>
        </p:nvSpPr>
        <p:spPr/>
      </p:sp>
      <p:sp>
        <p:nvSpPr>
          <p:cNvPr id="3" name="Picture Placeholder 2">
            <a:extLst>
              <a:ext uri="{FF2B5EF4-FFF2-40B4-BE49-F238E27FC236}">
                <a16:creationId xmlns:a16="http://schemas.microsoft.com/office/drawing/2014/main" id="{520007C6-B6FE-AE21-1633-8933C3659B98}"/>
              </a:ext>
            </a:extLst>
          </p:cNvPr>
          <p:cNvSpPr>
            <a:spLocks noGrp="1"/>
          </p:cNvSpPr>
          <p:nvPr>
            <p:ph type="pic" sz="quarter" idx="11"/>
          </p:nvPr>
        </p:nvSpPr>
        <p:spPr/>
      </p:sp>
      <p:sp>
        <p:nvSpPr>
          <p:cNvPr id="4" name="Text Placeholder 3">
            <a:extLst>
              <a:ext uri="{FF2B5EF4-FFF2-40B4-BE49-F238E27FC236}">
                <a16:creationId xmlns:a16="http://schemas.microsoft.com/office/drawing/2014/main" id="{7AE8AD0C-44A2-82B7-8E31-9C37FB546365}"/>
              </a:ext>
            </a:extLst>
          </p:cNvPr>
          <p:cNvSpPr>
            <a:spLocks noGrp="1"/>
          </p:cNvSpPr>
          <p:nvPr>
            <p:ph type="body" sz="quarter" idx="12"/>
          </p:nvPr>
        </p:nvSpPr>
        <p:spPr/>
        <p:txBody>
          <a:bodyPr/>
          <a:lstStyle/>
          <a:p>
            <a:r>
              <a:rPr lang="en-CA" dirty="0"/>
              <a:t>Umbrella Type Structure</a:t>
            </a:r>
          </a:p>
        </p:txBody>
      </p:sp>
      <p:sp>
        <p:nvSpPr>
          <p:cNvPr id="5" name="Text Placeholder 4">
            <a:extLst>
              <a:ext uri="{FF2B5EF4-FFF2-40B4-BE49-F238E27FC236}">
                <a16:creationId xmlns:a16="http://schemas.microsoft.com/office/drawing/2014/main" id="{74423157-3316-5338-A17D-2A30D33C3D0E}"/>
              </a:ext>
            </a:extLst>
          </p:cNvPr>
          <p:cNvSpPr>
            <a:spLocks noGrp="1"/>
          </p:cNvSpPr>
          <p:nvPr>
            <p:ph type="body" sz="quarter" idx="13"/>
          </p:nvPr>
        </p:nvSpPr>
        <p:spPr/>
        <p:txBody>
          <a:bodyPr/>
          <a:lstStyle/>
          <a:p>
            <a:endParaRPr lang="en-CA" dirty="0"/>
          </a:p>
        </p:txBody>
      </p:sp>
      <p:sp>
        <p:nvSpPr>
          <p:cNvPr id="6" name="Text Placeholder 5">
            <a:extLst>
              <a:ext uri="{FF2B5EF4-FFF2-40B4-BE49-F238E27FC236}">
                <a16:creationId xmlns:a16="http://schemas.microsoft.com/office/drawing/2014/main" id="{9C7DE5C3-B889-6596-CDD2-0404BADBE870}"/>
              </a:ext>
            </a:extLst>
          </p:cNvPr>
          <p:cNvSpPr>
            <a:spLocks noGrp="1"/>
          </p:cNvSpPr>
          <p:nvPr>
            <p:ph type="body" sz="quarter" idx="14"/>
          </p:nvPr>
        </p:nvSpPr>
        <p:spPr/>
        <p:txBody>
          <a:bodyPr/>
          <a:lstStyle/>
          <a:p>
            <a:endParaRPr lang="en-CA" dirty="0"/>
          </a:p>
        </p:txBody>
      </p:sp>
      <p:pic>
        <p:nvPicPr>
          <p:cNvPr id="1026" name="Picture 2" descr="A picture containing sky, grass, outdoor, building&#10;&#10;Description automatically generated">
            <a:extLst>
              <a:ext uri="{FF2B5EF4-FFF2-40B4-BE49-F238E27FC236}">
                <a16:creationId xmlns:a16="http://schemas.microsoft.com/office/drawing/2014/main" id="{188F1131-3C5E-F393-2366-FA0E024A7D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6632"/>
            <a:ext cx="6096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6FCFD43F-B54E-AA76-C8EF-AD0A186CEE0D}"/>
              </a:ext>
            </a:extLst>
          </p:cNvPr>
          <p:cNvPicPr>
            <a:picLocks noChangeAspect="1"/>
          </p:cNvPicPr>
          <p:nvPr/>
        </p:nvPicPr>
        <p:blipFill>
          <a:blip r:embed="rId3"/>
          <a:stretch>
            <a:fillRect/>
          </a:stretch>
        </p:blipFill>
        <p:spPr>
          <a:xfrm>
            <a:off x="239303" y="3712030"/>
            <a:ext cx="7193019" cy="2694136"/>
          </a:xfrm>
          <a:prstGeom prst="rect">
            <a:avLst/>
          </a:prstGeom>
        </p:spPr>
      </p:pic>
    </p:spTree>
    <p:extLst>
      <p:ext uri="{BB962C8B-B14F-4D97-AF65-F5344CB8AC3E}">
        <p14:creationId xmlns:p14="http://schemas.microsoft.com/office/powerpoint/2010/main" val="1982528838"/>
      </p:ext>
    </p:extLst>
  </p:cSld>
  <p:clrMapOvr>
    <a:masterClrMapping/>
  </p:clrMapOvr>
</p:sld>
</file>

<file path=ppt/theme/theme1.xml><?xml version="1.0" encoding="utf-8"?>
<a:theme xmlns:a="http://schemas.openxmlformats.org/drawingml/2006/main" name="Perennia External 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6000" b="1" dirty="0">
            <a:solidFill>
              <a:srgbClr val="003C4C"/>
            </a:solidFill>
            <a:latin typeface="Avenir" panose="020B0503020203020204" pitchFamily="34" charset="0"/>
          </a:defRPr>
        </a:defPPr>
      </a:lstStyle>
    </a:txDef>
  </a:objectDefaults>
  <a:extraClrSchemeLst/>
  <a:extLst>
    <a:ext uri="{05A4C25C-085E-4340-85A3-A5531E510DB2}">
      <thm15:themeFamily xmlns:thm15="http://schemas.microsoft.com/office/thememl/2012/main" name="External PowerPoint Template Final-Jan-2022  -  Read-Only" id="{BF5003DE-85AC-42C9-BAF6-AAACBAA622F9}" vid="{C60051C9-4300-4FEE-A873-61D6A1A4C8B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Year xmlns="cfce515f-3f40-4fc7-adf5-9bc426e90009" xsi:nil="true"/>
    <TaxCatchAll xmlns="c3ba1627-df76-4871-8acd-a8c87fa145a6" xsi:nil="true"/>
    <lcf76f155ced4ddcb4097134ff3c332f xmlns="cfce515f-3f40-4fc7-adf5-9bc426e90009">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120DE22B6674B43B5C2323BD361256A" ma:contentTypeVersion="20" ma:contentTypeDescription="Create a new document." ma:contentTypeScope="" ma:versionID="f298d0cfe23d73e0c26c7d595edab032">
  <xsd:schema xmlns:xsd="http://www.w3.org/2001/XMLSchema" xmlns:xs="http://www.w3.org/2001/XMLSchema" xmlns:p="http://schemas.microsoft.com/office/2006/metadata/properties" xmlns:ns2="cfce515f-3f40-4fc7-adf5-9bc426e90009" xmlns:ns3="c3ba1627-df76-4871-8acd-a8c87fa145a6" targetNamespace="http://schemas.microsoft.com/office/2006/metadata/properties" ma:root="true" ma:fieldsID="9ba267a70a45d8121a5b282a2cf0e0eb" ns2:_="" ns3:_="">
    <xsd:import namespace="cfce515f-3f40-4fc7-adf5-9bc426e90009"/>
    <xsd:import namespace="c3ba1627-df76-4871-8acd-a8c87fa145a6"/>
    <xsd:element name="properties">
      <xsd:complexType>
        <xsd:sequence>
          <xsd:element name="documentManagement">
            <xsd:complexType>
              <xsd:all>
                <xsd:element ref="ns2:Year" minOccurs="0"/>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ce515f-3f40-4fc7-adf5-9bc426e90009" elementFormDefault="qualified">
    <xsd:import namespace="http://schemas.microsoft.com/office/2006/documentManagement/types"/>
    <xsd:import namespace="http://schemas.microsoft.com/office/infopath/2007/PartnerControls"/>
    <xsd:element name="Year" ma:index="8" nillable="true" ma:displayName="Year" ma:description="Year Photos were taken" ma:format="Dropdown" ma:internalName="Year">
      <xsd:simpleType>
        <xsd:restriction base="dms:Text">
          <xsd:maxLength value="255"/>
        </xsd:restrict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ba12ee9-2014-495b-a8e0-f9119f12bf3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3ba1627-df76-4871-8acd-a8c87fa145a6"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3d48def-7f02-4442-9f3e-3fcdf888c76f}" ma:internalName="TaxCatchAll" ma:showField="CatchAllData" ma:web="c3ba1627-df76-4871-8acd-a8c87fa145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3F98BB3-1E28-4C33-83C0-981BC1FAF186}">
  <ds:schemaRefs>
    <ds:schemaRef ds:uri="http://schemas.microsoft.com/office/2006/metadata/properties"/>
    <ds:schemaRef ds:uri="cfce515f-3f40-4fc7-adf5-9bc426e90009"/>
    <ds:schemaRef ds:uri="http://schemas.microsoft.com/office/2006/documentManagement/types"/>
    <ds:schemaRef ds:uri="http://purl.org/dc/dcmitype/"/>
    <ds:schemaRef ds:uri="http://schemas.openxmlformats.org/package/2006/metadata/core-properties"/>
    <ds:schemaRef ds:uri="http://purl.org/dc/elements/1.1/"/>
    <ds:schemaRef ds:uri="http://purl.org/dc/terms/"/>
    <ds:schemaRef ds:uri="http://www.w3.org/XML/1998/namespace"/>
    <ds:schemaRef ds:uri="http://schemas.microsoft.com/office/infopath/2007/PartnerControls"/>
    <ds:schemaRef ds:uri="c3ba1627-df76-4871-8acd-a8c87fa145a6"/>
  </ds:schemaRefs>
</ds:datastoreItem>
</file>

<file path=customXml/itemProps2.xml><?xml version="1.0" encoding="utf-8"?>
<ds:datastoreItem xmlns:ds="http://schemas.openxmlformats.org/officeDocument/2006/customXml" ds:itemID="{045DBFC7-732D-48A7-96A2-E38BB129F01A}">
  <ds:schemaRefs>
    <ds:schemaRef ds:uri="http://schemas.microsoft.com/sharepoint/v3/contenttype/forms"/>
  </ds:schemaRefs>
</ds:datastoreItem>
</file>

<file path=customXml/itemProps3.xml><?xml version="1.0" encoding="utf-8"?>
<ds:datastoreItem xmlns:ds="http://schemas.openxmlformats.org/officeDocument/2006/customXml" ds:itemID="{89D0D481-FFFB-4FC7-9C12-3B243192B71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fce515f-3f40-4fc7-adf5-9bc426e90009"/>
    <ds:schemaRef ds:uri="c3ba1627-df76-4871-8acd-a8c87fa145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External PowerPoint Template Final-Jan-2022</Template>
  <TotalTime>11917</TotalTime>
  <Words>8020</Words>
  <Application>Microsoft Office PowerPoint</Application>
  <PresentationFormat>Widescreen</PresentationFormat>
  <Paragraphs>456</Paragraphs>
  <Slides>43</Slides>
  <Notes>32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43</vt:i4>
      </vt:variant>
    </vt:vector>
  </HeadingPairs>
  <TitlesOfParts>
    <vt:vector size="51" baseType="lpstr">
      <vt:lpstr>Arial</vt:lpstr>
      <vt:lpstr>Avenir</vt:lpstr>
      <vt:lpstr>Calibri</vt:lpstr>
      <vt:lpstr>Calibri (Body)</vt:lpstr>
      <vt:lpstr>Courier New</vt:lpstr>
      <vt:lpstr>Segoe UI</vt:lpstr>
      <vt:lpstr>Times New Roman</vt:lpstr>
      <vt:lpstr>Perennia External Template</vt:lpstr>
      <vt:lpstr>PowerPoint Presentation</vt:lpstr>
      <vt:lpstr>Presentation Overview</vt:lpstr>
      <vt:lpstr>Program Overview</vt:lpstr>
      <vt:lpstr>Source Water is Crucial!</vt:lpstr>
      <vt:lpstr>Source Water is Crucial!</vt:lpstr>
      <vt:lpstr>PowerPoint Presentation</vt:lpstr>
      <vt:lpstr>PowerPoint Presentation</vt:lpstr>
      <vt:lpstr>PowerPoint Presentation</vt:lpstr>
      <vt:lpstr>PowerPoint Presentation</vt:lpstr>
      <vt:lpstr>PowerPoint Presentation</vt:lpstr>
      <vt:lpstr>PowerPoint Presentation</vt:lpstr>
      <vt:lpstr>Long Cane Raspberry Production</vt:lpstr>
      <vt:lpstr>PowerPoint Presentation</vt:lpstr>
      <vt:lpstr>PowerPoint Presentation</vt:lpstr>
      <vt:lpstr>PowerPoint Presentation</vt:lpstr>
      <vt:lpstr>PowerPoint Presentation</vt:lpstr>
      <vt:lpstr>PowerPoint Presentation</vt:lpstr>
      <vt:lpstr>Pot size and Number of Drippers</vt:lpstr>
      <vt:lpstr>Nutrient Recipe</vt:lpstr>
      <vt:lpstr>Nutrient targets</vt:lpstr>
      <vt:lpstr>PowerPoint Presentation</vt:lpstr>
      <vt:lpstr>Long Cane Raspberry Production</vt:lpstr>
      <vt:lpstr>PowerPoint Presentation</vt:lpstr>
      <vt:lpstr>PowerPoint Presentation</vt:lpstr>
      <vt:lpstr>Irrigation Management</vt:lpstr>
      <vt:lpstr>PowerPoint Presentation</vt:lpstr>
      <vt:lpstr>PowerPoint Presentation</vt:lpstr>
      <vt:lpstr>Irrigation Management and Fertigation</vt:lpstr>
      <vt:lpstr>PowerPoint Presentation</vt:lpstr>
      <vt:lpstr>Early-Season Scouting</vt:lpstr>
      <vt:lpstr>Full-Season Scouting</vt:lpstr>
      <vt:lpstr>PowerPoint Presentation</vt:lpstr>
      <vt:lpstr>Mid-Season Scouting</vt:lpstr>
      <vt:lpstr>PowerPoint Presentation</vt:lpstr>
      <vt:lpstr>Late-Season Scouting</vt:lpstr>
      <vt:lpstr>PowerPoint Presentation</vt:lpstr>
      <vt:lpstr>PowerPoint Presentation</vt:lpstr>
      <vt:lpstr>Fruit Production</vt:lpstr>
      <vt:lpstr>PowerPoint Presentation</vt:lpstr>
      <vt:lpstr>Control Costs</vt:lpstr>
      <vt:lpstr>Where does it fit?</vt:lpstr>
      <vt:lpstr>Future</vt:lpstr>
      <vt:lpstr>Thank You for Listening!  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Talia Plaskett</dc:creator>
  <cp:lastModifiedBy>Sonny Murray</cp:lastModifiedBy>
  <cp:revision>35</cp:revision>
  <dcterms:created xsi:type="dcterms:W3CDTF">2023-01-12T13:04:21Z</dcterms:created>
  <dcterms:modified xsi:type="dcterms:W3CDTF">2023-03-14T13:11:01Z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0x0101006120DE22B6674B43B5C2323BD361256A</vt:lpwstr>
  </property>
  <property fmtid="{D5CDD505-2E9C-101B-9397-08002B2CF9AE}" pid="3" name="MediaServiceImageTags">
    <vt:lpwstr/>
  </property>
</Properties>
</file>