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83" r:id="rId3"/>
    <p:sldId id="258" r:id="rId4"/>
    <p:sldId id="274" r:id="rId5"/>
    <p:sldId id="261" r:id="rId6"/>
    <p:sldId id="294" r:id="rId7"/>
    <p:sldId id="259" r:id="rId8"/>
    <p:sldId id="314" r:id="rId9"/>
    <p:sldId id="313" r:id="rId10"/>
    <p:sldId id="302" r:id="rId11"/>
    <p:sldId id="295" r:id="rId12"/>
    <p:sldId id="271" r:id="rId13"/>
    <p:sldId id="323" r:id="rId14"/>
    <p:sldId id="321" r:id="rId15"/>
    <p:sldId id="322" r:id="rId16"/>
    <p:sldId id="318" r:id="rId17"/>
    <p:sldId id="317" r:id="rId18"/>
    <p:sldId id="324" r:id="rId19"/>
    <p:sldId id="296" r:id="rId20"/>
    <p:sldId id="263" r:id="rId21"/>
    <p:sldId id="301" r:id="rId22"/>
    <p:sldId id="265" r:id="rId23"/>
    <p:sldId id="316" r:id="rId24"/>
    <p:sldId id="267" r:id="rId25"/>
    <p:sldId id="268" r:id="rId26"/>
    <p:sldId id="270" r:id="rId27"/>
    <p:sldId id="272" r:id="rId28"/>
    <p:sldId id="273" r:id="rId29"/>
    <p:sldId id="289" r:id="rId30"/>
    <p:sldId id="300" r:id="rId31"/>
    <p:sldId id="269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1D95FB-B792-425B-929E-4954E85622E6}" v="154" dt="2023-03-15T19:12:24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30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ruck, Jess (AAFC/AAC) (she - her / elle)" userId="71c7c60b-c53d-4bb1-a706-bb3c2762eb06" providerId="ADAL" clId="{B61D95FB-B792-425B-929E-4954E85622E6}"/>
    <pc:docChg chg="undo custSel addSld delSld modSld sldOrd">
      <pc:chgData name="Vickruck, Jess (AAFC/AAC) (she - her / elle)" userId="71c7c60b-c53d-4bb1-a706-bb3c2762eb06" providerId="ADAL" clId="{B61D95FB-B792-425B-929E-4954E85622E6}" dt="2023-03-15T19:30:09.208" v="1645" actId="20577"/>
      <pc:docMkLst>
        <pc:docMk/>
      </pc:docMkLst>
      <pc:sldChg chg="addSp modSp mod">
        <pc:chgData name="Vickruck, Jess (AAFC/AAC) (she - her / elle)" userId="71c7c60b-c53d-4bb1-a706-bb3c2762eb06" providerId="ADAL" clId="{B61D95FB-B792-425B-929E-4954E85622E6}" dt="2023-03-14T19:09:20.697" v="297" actId="1076"/>
        <pc:sldMkLst>
          <pc:docMk/>
          <pc:sldMk cId="2137367550" sldId="257"/>
        </pc:sldMkLst>
        <pc:spChg chg="mod">
          <ac:chgData name="Vickruck, Jess (AAFC/AAC) (she - her / elle)" userId="71c7c60b-c53d-4bb1-a706-bb3c2762eb06" providerId="ADAL" clId="{B61D95FB-B792-425B-929E-4954E85622E6}" dt="2023-03-14T19:09:15.068" v="296" actId="1076"/>
          <ac:spMkLst>
            <pc:docMk/>
            <pc:sldMk cId="2137367550" sldId="257"/>
            <ac:spMk id="2" creationId="{5BD3DD3F-77A0-4C35-B420-B1749358C50E}"/>
          </ac:spMkLst>
        </pc:spChg>
        <pc:picChg chg="add mod">
          <ac:chgData name="Vickruck, Jess (AAFC/AAC) (she - her / elle)" userId="71c7c60b-c53d-4bb1-a706-bb3c2762eb06" providerId="ADAL" clId="{B61D95FB-B792-425B-929E-4954E85622E6}" dt="2023-03-14T19:09:20.697" v="297" actId="1076"/>
          <ac:picMkLst>
            <pc:docMk/>
            <pc:sldMk cId="2137367550" sldId="257"/>
            <ac:picMk id="4" creationId="{EA9D3D7C-85C4-A0BE-3358-6F97716B974A}"/>
          </ac:picMkLst>
        </pc:picChg>
      </pc:sldChg>
      <pc:sldChg chg="addSp delSp modSp ord">
        <pc:chgData name="Vickruck, Jess (AAFC/AAC) (she - her / elle)" userId="71c7c60b-c53d-4bb1-a706-bb3c2762eb06" providerId="ADAL" clId="{B61D95FB-B792-425B-929E-4954E85622E6}" dt="2023-03-15T19:26:04.658" v="1638"/>
        <pc:sldMkLst>
          <pc:docMk/>
          <pc:sldMk cId="1456487006" sldId="259"/>
        </pc:sldMkLst>
        <pc:spChg chg="mod">
          <ac:chgData name="Vickruck, Jess (AAFC/AAC) (she - her / elle)" userId="71c7c60b-c53d-4bb1-a706-bb3c2762eb06" providerId="ADAL" clId="{B61D95FB-B792-425B-929E-4954E85622E6}" dt="2023-03-15T13:40:38.607" v="602" actId="478"/>
          <ac:spMkLst>
            <pc:docMk/>
            <pc:sldMk cId="1456487006" sldId="259"/>
            <ac:spMk id="4" creationId="{F204A58B-9A48-4081-879E-74A63B483DAC}"/>
          </ac:spMkLst>
        </pc:spChg>
        <pc:grpChg chg="del mod">
          <ac:chgData name="Vickruck, Jess (AAFC/AAC) (she - her / elle)" userId="71c7c60b-c53d-4bb1-a706-bb3c2762eb06" providerId="ADAL" clId="{B61D95FB-B792-425B-929E-4954E85622E6}" dt="2023-03-15T13:40:38.607" v="602" actId="478"/>
          <ac:grpSpMkLst>
            <pc:docMk/>
            <pc:sldMk cId="1456487006" sldId="259"/>
            <ac:grpSpMk id="5" creationId="{B92B5F29-B890-45DB-BFE5-A94E00B58854}"/>
          </ac:grpSpMkLst>
        </pc:grpChg>
        <pc:grpChg chg="mod">
          <ac:chgData name="Vickruck, Jess (AAFC/AAC) (she - her / elle)" userId="71c7c60b-c53d-4bb1-a706-bb3c2762eb06" providerId="ADAL" clId="{B61D95FB-B792-425B-929E-4954E85622E6}" dt="2023-03-15T13:40:38.607" v="602" actId="478"/>
          <ac:grpSpMkLst>
            <pc:docMk/>
            <pc:sldMk cId="1456487006" sldId="259"/>
            <ac:grpSpMk id="6" creationId="{13BAEB84-FB5B-4328-8F90-377832960293}"/>
          </ac:grpSpMkLst>
        </pc:grpChg>
        <pc:picChg chg="add del">
          <ac:chgData name="Vickruck, Jess (AAFC/AAC) (she - her / elle)" userId="71c7c60b-c53d-4bb1-a706-bb3c2762eb06" providerId="ADAL" clId="{B61D95FB-B792-425B-929E-4954E85622E6}" dt="2023-03-15T13:40:45.173" v="604"/>
          <ac:picMkLst>
            <pc:docMk/>
            <pc:sldMk cId="1456487006" sldId="259"/>
            <ac:picMk id="2050" creationId="{B7D7CD28-E20A-112E-E67C-F7CEB5A0E4E1}"/>
          </ac:picMkLst>
        </pc:picChg>
        <pc:picChg chg="add mod">
          <ac:chgData name="Vickruck, Jess (AAFC/AAC) (she - her / elle)" userId="71c7c60b-c53d-4bb1-a706-bb3c2762eb06" providerId="ADAL" clId="{B61D95FB-B792-425B-929E-4954E85622E6}" dt="2023-03-15T13:41:22.007" v="621" actId="1440"/>
          <ac:picMkLst>
            <pc:docMk/>
            <pc:sldMk cId="1456487006" sldId="259"/>
            <ac:picMk id="2052" creationId="{0848D9AD-3CA3-B5EF-FA6F-43F6D5826319}"/>
          </ac:picMkLst>
        </pc:picChg>
        <pc:picChg chg="del">
          <ac:chgData name="Vickruck, Jess (AAFC/AAC) (she - her / elle)" userId="71c7c60b-c53d-4bb1-a706-bb3c2762eb06" providerId="ADAL" clId="{B61D95FB-B792-425B-929E-4954E85622E6}" dt="2023-03-15T13:40:38.607" v="602" actId="478"/>
          <ac:picMkLst>
            <pc:docMk/>
            <pc:sldMk cId="1456487006" sldId="259"/>
            <ac:picMk id="3074" creationId="{03C7CE28-5729-4C59-BB0B-C5914562CC99}"/>
          </ac:picMkLst>
        </pc:picChg>
        <pc:picChg chg="mod">
          <ac:chgData name="Vickruck, Jess (AAFC/AAC) (she - her / elle)" userId="71c7c60b-c53d-4bb1-a706-bb3c2762eb06" providerId="ADAL" clId="{B61D95FB-B792-425B-929E-4954E85622E6}" dt="2023-03-15T13:40:38.607" v="602" actId="478"/>
          <ac:picMkLst>
            <pc:docMk/>
            <pc:sldMk cId="1456487006" sldId="259"/>
            <ac:picMk id="3076" creationId="{4AD6BF91-7F55-4F1F-9FF9-13EF4075ACA5}"/>
          </ac:picMkLst>
        </pc:picChg>
        <pc:picChg chg="mod">
          <ac:chgData name="Vickruck, Jess (AAFC/AAC) (she - her / elle)" userId="71c7c60b-c53d-4bb1-a706-bb3c2762eb06" providerId="ADAL" clId="{B61D95FB-B792-425B-929E-4954E85622E6}" dt="2023-03-15T13:38:47.857" v="600" actId="1440"/>
          <ac:picMkLst>
            <pc:docMk/>
            <pc:sldMk cId="1456487006" sldId="259"/>
            <ac:picMk id="3078" creationId="{C094A2FF-C4FB-4A0F-BCD3-9DBFBFAA5D90}"/>
          </ac:picMkLst>
        </pc:picChg>
      </pc:sldChg>
      <pc:sldChg chg="del">
        <pc:chgData name="Vickruck, Jess (AAFC/AAC) (she - her / elle)" userId="71c7c60b-c53d-4bb1-a706-bb3c2762eb06" providerId="ADAL" clId="{B61D95FB-B792-425B-929E-4954E85622E6}" dt="2023-03-15T19:24:01.715" v="1625" actId="47"/>
        <pc:sldMkLst>
          <pc:docMk/>
          <pc:sldMk cId="2354350724" sldId="260"/>
        </pc:sldMkLst>
      </pc:sldChg>
      <pc:sldChg chg="addSp modSp mod setBg">
        <pc:chgData name="Vickruck, Jess (AAFC/AAC) (she - her / elle)" userId="71c7c60b-c53d-4bb1-a706-bb3c2762eb06" providerId="ADAL" clId="{B61D95FB-B792-425B-929E-4954E85622E6}" dt="2023-03-15T12:33:28.742" v="376" actId="255"/>
        <pc:sldMkLst>
          <pc:docMk/>
          <pc:sldMk cId="3356428319" sldId="263"/>
        </pc:sldMkLst>
        <pc:spChg chg="mod">
          <ac:chgData name="Vickruck, Jess (AAFC/AAC) (she - her / elle)" userId="71c7c60b-c53d-4bb1-a706-bb3c2762eb06" providerId="ADAL" clId="{B61D95FB-B792-425B-929E-4954E85622E6}" dt="2023-03-15T12:32:39.512" v="366" actId="26606"/>
          <ac:spMkLst>
            <pc:docMk/>
            <pc:sldMk cId="3356428319" sldId="263"/>
            <ac:spMk id="2" creationId="{00000000-0000-0000-0000-000000000000}"/>
          </ac:spMkLst>
        </pc:spChg>
        <pc:spChg chg="mod">
          <ac:chgData name="Vickruck, Jess (AAFC/AAC) (she - her / elle)" userId="71c7c60b-c53d-4bb1-a706-bb3c2762eb06" providerId="ADAL" clId="{B61D95FB-B792-425B-929E-4954E85622E6}" dt="2023-03-15T12:33:28.742" v="376" actId="255"/>
          <ac:spMkLst>
            <pc:docMk/>
            <pc:sldMk cId="3356428319" sldId="263"/>
            <ac:spMk id="3" creationId="{00000000-0000-0000-0000-000000000000}"/>
          </ac:spMkLst>
        </pc:spChg>
        <pc:spChg chg="add">
          <ac:chgData name="Vickruck, Jess (AAFC/AAC) (she - her / elle)" userId="71c7c60b-c53d-4bb1-a706-bb3c2762eb06" providerId="ADAL" clId="{B61D95FB-B792-425B-929E-4954E85622E6}" dt="2023-03-15T12:32:39.512" v="366" actId="26606"/>
          <ac:spMkLst>
            <pc:docMk/>
            <pc:sldMk cId="3356428319" sldId="263"/>
            <ac:spMk id="10" creationId="{D009D6D5-DAC2-4A8B-A17A-E206B9012D09}"/>
          </ac:spMkLst>
        </pc:spChg>
        <pc:picChg chg="mod">
          <ac:chgData name="Vickruck, Jess (AAFC/AAC) (she - her / elle)" userId="71c7c60b-c53d-4bb1-a706-bb3c2762eb06" providerId="ADAL" clId="{B61D95FB-B792-425B-929E-4954E85622E6}" dt="2023-03-15T12:32:39.512" v="366" actId="26606"/>
          <ac:picMkLst>
            <pc:docMk/>
            <pc:sldMk cId="3356428319" sldId="263"/>
            <ac:picMk id="5" creationId="{8F3966B3-07A7-4863-979C-3E3C7C11240C}"/>
          </ac:picMkLst>
        </pc:picChg>
      </pc:sldChg>
      <pc:sldChg chg="modSp mod">
        <pc:chgData name="Vickruck, Jess (AAFC/AAC) (she - her / elle)" userId="71c7c60b-c53d-4bb1-a706-bb3c2762eb06" providerId="ADAL" clId="{B61D95FB-B792-425B-929E-4954E85622E6}" dt="2023-03-15T13:41:58.058" v="623" actId="1076"/>
        <pc:sldMkLst>
          <pc:docMk/>
          <pc:sldMk cId="2726467672" sldId="265"/>
        </pc:sldMkLst>
        <pc:spChg chg="mod">
          <ac:chgData name="Vickruck, Jess (AAFC/AAC) (she - her / elle)" userId="71c7c60b-c53d-4bb1-a706-bb3c2762eb06" providerId="ADAL" clId="{B61D95FB-B792-425B-929E-4954E85622E6}" dt="2023-03-15T13:41:50.329" v="622" actId="1076"/>
          <ac:spMkLst>
            <pc:docMk/>
            <pc:sldMk cId="2726467672" sldId="265"/>
            <ac:spMk id="7" creationId="{00000000-0000-0000-0000-000000000000}"/>
          </ac:spMkLst>
        </pc:spChg>
        <pc:grpChg chg="mod">
          <ac:chgData name="Vickruck, Jess (AAFC/AAC) (she - her / elle)" userId="71c7c60b-c53d-4bb1-a706-bb3c2762eb06" providerId="ADAL" clId="{B61D95FB-B792-425B-929E-4954E85622E6}" dt="2023-03-15T13:41:58.058" v="623" actId="1076"/>
          <ac:grpSpMkLst>
            <pc:docMk/>
            <pc:sldMk cId="2726467672" sldId="265"/>
            <ac:grpSpMk id="6" creationId="{00000000-0000-0000-0000-000000000000}"/>
          </ac:grpSpMkLst>
        </pc:grpChg>
      </pc:sldChg>
      <pc:sldChg chg="ord">
        <pc:chgData name="Vickruck, Jess (AAFC/AAC) (she - her / elle)" userId="71c7c60b-c53d-4bb1-a706-bb3c2762eb06" providerId="ADAL" clId="{B61D95FB-B792-425B-929E-4954E85622E6}" dt="2023-03-15T19:05:01.396" v="1066"/>
        <pc:sldMkLst>
          <pc:docMk/>
          <pc:sldMk cId="1233832286" sldId="267"/>
        </pc:sldMkLst>
      </pc:sldChg>
      <pc:sldChg chg="ord">
        <pc:chgData name="Vickruck, Jess (AAFC/AAC) (she - her / elle)" userId="71c7c60b-c53d-4bb1-a706-bb3c2762eb06" providerId="ADAL" clId="{B61D95FB-B792-425B-929E-4954E85622E6}" dt="2023-03-15T19:24:17.407" v="1630"/>
        <pc:sldMkLst>
          <pc:docMk/>
          <pc:sldMk cId="2184817241" sldId="269"/>
        </pc:sldMkLst>
      </pc:sldChg>
      <pc:sldChg chg="modSp mod">
        <pc:chgData name="Vickruck, Jess (AAFC/AAC) (she - her / elle)" userId="71c7c60b-c53d-4bb1-a706-bb3c2762eb06" providerId="ADAL" clId="{B61D95FB-B792-425B-929E-4954E85622E6}" dt="2023-03-15T18:51:07.586" v="839" actId="20577"/>
        <pc:sldMkLst>
          <pc:docMk/>
          <pc:sldMk cId="3679587907" sldId="271"/>
        </pc:sldMkLst>
        <pc:spChg chg="mod">
          <ac:chgData name="Vickruck, Jess (AAFC/AAC) (she - her / elle)" userId="71c7c60b-c53d-4bb1-a706-bb3c2762eb06" providerId="ADAL" clId="{B61D95FB-B792-425B-929E-4954E85622E6}" dt="2023-03-15T18:51:07.586" v="839" actId="20577"/>
          <ac:spMkLst>
            <pc:docMk/>
            <pc:sldMk cId="3679587907" sldId="271"/>
            <ac:spMk id="3" creationId="{00000000-0000-0000-0000-000000000000}"/>
          </ac:spMkLst>
        </pc:spChg>
      </pc:sldChg>
      <pc:sldChg chg="ord">
        <pc:chgData name="Vickruck, Jess (AAFC/AAC) (she - her / elle)" userId="71c7c60b-c53d-4bb1-a706-bb3c2762eb06" providerId="ADAL" clId="{B61D95FB-B792-425B-929E-4954E85622E6}" dt="2023-03-15T19:24:19.069" v="1632"/>
        <pc:sldMkLst>
          <pc:docMk/>
          <pc:sldMk cId="663853667" sldId="275"/>
        </pc:sldMkLst>
      </pc:sldChg>
      <pc:sldChg chg="addSp delSp del mod">
        <pc:chgData name="Vickruck, Jess (AAFC/AAC) (she - her / elle)" userId="71c7c60b-c53d-4bb1-a706-bb3c2762eb06" providerId="ADAL" clId="{B61D95FB-B792-425B-929E-4954E85622E6}" dt="2023-03-15T19:24:12.848" v="1628" actId="47"/>
        <pc:sldMkLst>
          <pc:docMk/>
          <pc:sldMk cId="3109905657" sldId="277"/>
        </pc:sldMkLst>
        <pc:picChg chg="add del">
          <ac:chgData name="Vickruck, Jess (AAFC/AAC) (she - her / elle)" userId="71c7c60b-c53d-4bb1-a706-bb3c2762eb06" providerId="ADAL" clId="{B61D95FB-B792-425B-929E-4954E85622E6}" dt="2023-03-14T19:08:54.423" v="293" actId="21"/>
          <ac:picMkLst>
            <pc:docMk/>
            <pc:sldMk cId="3109905657" sldId="277"/>
            <ac:picMk id="18" creationId="{15CC63E8-BC63-454C-9E4B-059A22430E7D}"/>
          </ac:picMkLst>
        </pc:picChg>
      </pc:sldChg>
      <pc:sldChg chg="modSp mod">
        <pc:chgData name="Vickruck, Jess (AAFC/AAC) (she - her / elle)" userId="71c7c60b-c53d-4bb1-a706-bb3c2762eb06" providerId="ADAL" clId="{B61D95FB-B792-425B-929E-4954E85622E6}" dt="2023-03-15T14:44:04.321" v="695" actId="20577"/>
        <pc:sldMkLst>
          <pc:docMk/>
          <pc:sldMk cId="2573327260" sldId="283"/>
        </pc:sldMkLst>
        <pc:spChg chg="mod">
          <ac:chgData name="Vickruck, Jess (AAFC/AAC) (she - her / elle)" userId="71c7c60b-c53d-4bb1-a706-bb3c2762eb06" providerId="ADAL" clId="{B61D95FB-B792-425B-929E-4954E85622E6}" dt="2023-03-15T14:44:04.321" v="695" actId="20577"/>
          <ac:spMkLst>
            <pc:docMk/>
            <pc:sldMk cId="2573327260" sldId="283"/>
            <ac:spMk id="2" creationId="{C6C6C8A8-13E8-BF35-7B96-826BB94FF39D}"/>
          </ac:spMkLst>
        </pc:spChg>
      </pc:sldChg>
      <pc:sldChg chg="addSp modSp mod ord">
        <pc:chgData name="Vickruck, Jess (AAFC/AAC) (she - her / elle)" userId="71c7c60b-c53d-4bb1-a706-bb3c2762eb06" providerId="ADAL" clId="{B61D95FB-B792-425B-929E-4954E85622E6}" dt="2023-03-15T18:59:39.687" v="1055"/>
        <pc:sldMkLst>
          <pc:docMk/>
          <pc:sldMk cId="3828194217" sldId="289"/>
        </pc:sldMkLst>
        <pc:spChg chg="mod">
          <ac:chgData name="Vickruck, Jess (AAFC/AAC) (she - her / elle)" userId="71c7c60b-c53d-4bb1-a706-bb3c2762eb06" providerId="ADAL" clId="{B61D95FB-B792-425B-929E-4954E85622E6}" dt="2023-03-14T19:05:40.892" v="0" actId="1076"/>
          <ac:spMkLst>
            <pc:docMk/>
            <pc:sldMk cId="3828194217" sldId="289"/>
            <ac:spMk id="2" creationId="{AB298600-5DB4-D28D-D8F2-45F7EFAA285F}"/>
          </ac:spMkLst>
        </pc:spChg>
        <pc:spChg chg="add mod">
          <ac:chgData name="Vickruck, Jess (AAFC/AAC) (she - her / elle)" userId="71c7c60b-c53d-4bb1-a706-bb3c2762eb06" providerId="ADAL" clId="{B61D95FB-B792-425B-929E-4954E85622E6}" dt="2023-03-14T19:07:23.672" v="291" actId="1076"/>
          <ac:spMkLst>
            <pc:docMk/>
            <pc:sldMk cId="3828194217" sldId="289"/>
            <ac:spMk id="3" creationId="{8069133E-FFE5-FBF5-4E8B-543E0323195E}"/>
          </ac:spMkLst>
        </pc:spChg>
        <pc:grpChg chg="mod">
          <ac:chgData name="Vickruck, Jess (AAFC/AAC) (she - her / elle)" userId="71c7c60b-c53d-4bb1-a706-bb3c2762eb06" providerId="ADAL" clId="{B61D95FB-B792-425B-929E-4954E85622E6}" dt="2023-03-14T19:06:02.753" v="77" actId="1037"/>
          <ac:grpSpMkLst>
            <pc:docMk/>
            <pc:sldMk cId="3828194217" sldId="289"/>
            <ac:grpSpMk id="8" creationId="{80E8ECE5-D478-D8B2-35BF-72A1276BC2D8}"/>
          </ac:grpSpMkLst>
        </pc:grpChg>
      </pc:sldChg>
      <pc:sldChg chg="modSp mod ord">
        <pc:chgData name="Vickruck, Jess (AAFC/AAC) (she - her / elle)" userId="71c7c60b-c53d-4bb1-a706-bb3c2762eb06" providerId="ADAL" clId="{B61D95FB-B792-425B-929E-4954E85622E6}" dt="2023-03-15T19:26:02.866" v="1636"/>
        <pc:sldMkLst>
          <pc:docMk/>
          <pc:sldMk cId="2535019443" sldId="294"/>
        </pc:sldMkLst>
        <pc:spChg chg="mod">
          <ac:chgData name="Vickruck, Jess (AAFC/AAC) (she - her / elle)" userId="71c7c60b-c53d-4bb1-a706-bb3c2762eb06" providerId="ADAL" clId="{B61D95FB-B792-425B-929E-4954E85622E6}" dt="2023-03-15T13:38:11.813" v="596" actId="14100"/>
          <ac:spMkLst>
            <pc:docMk/>
            <pc:sldMk cId="2535019443" sldId="294"/>
            <ac:spMk id="3" creationId="{00000000-0000-0000-0000-000000000000}"/>
          </ac:spMkLst>
        </pc:spChg>
        <pc:picChg chg="mod">
          <ac:chgData name="Vickruck, Jess (AAFC/AAC) (she - her / elle)" userId="71c7c60b-c53d-4bb1-a706-bb3c2762eb06" providerId="ADAL" clId="{B61D95FB-B792-425B-929E-4954E85622E6}" dt="2023-03-15T13:38:23.814" v="597" actId="1440"/>
          <ac:picMkLst>
            <pc:docMk/>
            <pc:sldMk cId="2535019443" sldId="294"/>
            <ac:picMk id="7" creationId="{03C7CE28-5729-4C59-BB0B-C5914562CC99}"/>
          </ac:picMkLst>
        </pc:picChg>
        <pc:picChg chg="mod">
          <ac:chgData name="Vickruck, Jess (AAFC/AAC) (she - her / elle)" userId="71c7c60b-c53d-4bb1-a706-bb3c2762eb06" providerId="ADAL" clId="{B61D95FB-B792-425B-929E-4954E85622E6}" dt="2023-03-15T13:38:29.246" v="598" actId="1440"/>
          <ac:picMkLst>
            <pc:docMk/>
            <pc:sldMk cId="2535019443" sldId="294"/>
            <ac:picMk id="16" creationId="{00000000-0000-0000-0000-000000000000}"/>
          </ac:picMkLst>
        </pc:picChg>
      </pc:sldChg>
      <pc:sldChg chg="delSp modSp mod ord delAnim">
        <pc:chgData name="Vickruck, Jess (AAFC/AAC) (she - her / elle)" userId="71c7c60b-c53d-4bb1-a706-bb3c2762eb06" providerId="ADAL" clId="{B61D95FB-B792-425B-929E-4954E85622E6}" dt="2023-03-15T19:25:23.891" v="1634"/>
        <pc:sldMkLst>
          <pc:docMk/>
          <pc:sldMk cId="1158241964" sldId="295"/>
        </pc:sldMkLst>
        <pc:spChg chg="del">
          <ac:chgData name="Vickruck, Jess (AAFC/AAC) (she - her / elle)" userId="71c7c60b-c53d-4bb1-a706-bb3c2762eb06" providerId="ADAL" clId="{B61D95FB-B792-425B-929E-4954E85622E6}" dt="2023-03-15T18:49:58.550" v="793" actId="478"/>
          <ac:spMkLst>
            <pc:docMk/>
            <pc:sldMk cId="1158241964" sldId="295"/>
            <ac:spMk id="7" creationId="{C912C60A-78E7-D7BB-0A25-9157C2D38F3D}"/>
          </ac:spMkLst>
        </pc:spChg>
        <pc:spChg chg="del">
          <ac:chgData name="Vickruck, Jess (AAFC/AAC) (she - her / elle)" userId="71c7c60b-c53d-4bb1-a706-bb3c2762eb06" providerId="ADAL" clId="{B61D95FB-B792-425B-929E-4954E85622E6}" dt="2023-03-15T18:50:01.672" v="794" actId="478"/>
          <ac:spMkLst>
            <pc:docMk/>
            <pc:sldMk cId="1158241964" sldId="295"/>
            <ac:spMk id="8" creationId="{705FEACE-BA68-8984-F092-8F9BCF8E7000}"/>
          </ac:spMkLst>
        </pc:spChg>
        <pc:picChg chg="mod">
          <ac:chgData name="Vickruck, Jess (AAFC/AAC) (she - her / elle)" userId="71c7c60b-c53d-4bb1-a706-bb3c2762eb06" providerId="ADAL" clId="{B61D95FB-B792-425B-929E-4954E85622E6}" dt="2023-03-15T13:38:43.756" v="599" actId="1440"/>
          <ac:picMkLst>
            <pc:docMk/>
            <pc:sldMk cId="1158241964" sldId="295"/>
            <ac:picMk id="5" creationId="{00000000-0000-0000-0000-000000000000}"/>
          </ac:picMkLst>
        </pc:picChg>
        <pc:picChg chg="mod">
          <ac:chgData name="Vickruck, Jess (AAFC/AAC) (she - her / elle)" userId="71c7c60b-c53d-4bb1-a706-bb3c2762eb06" providerId="ADAL" clId="{B61D95FB-B792-425B-929E-4954E85622E6}" dt="2023-03-15T13:38:43.756" v="599" actId="1440"/>
          <ac:picMkLst>
            <pc:docMk/>
            <pc:sldMk cId="1158241964" sldId="295"/>
            <ac:picMk id="6" creationId="{00000000-0000-0000-0000-000000000000}"/>
          </ac:picMkLst>
        </pc:picChg>
      </pc:sldChg>
      <pc:sldChg chg="addSp delSp modSp mod setBg modNotesTx">
        <pc:chgData name="Vickruck, Jess (AAFC/AAC) (she - her / elle)" userId="71c7c60b-c53d-4bb1-a706-bb3c2762eb06" providerId="ADAL" clId="{B61D95FB-B792-425B-929E-4954E85622E6}" dt="2023-03-15T18:51:49.675" v="842" actId="20577"/>
        <pc:sldMkLst>
          <pc:docMk/>
          <pc:sldMk cId="2835400408" sldId="296"/>
        </pc:sldMkLst>
        <pc:spChg chg="mod">
          <ac:chgData name="Vickruck, Jess (AAFC/AAC) (she - her / elle)" userId="71c7c60b-c53d-4bb1-a706-bb3c2762eb06" providerId="ADAL" clId="{B61D95FB-B792-425B-929E-4954E85622E6}" dt="2023-03-15T13:34:51.306" v="587" actId="14100"/>
          <ac:spMkLst>
            <pc:docMk/>
            <pc:sldMk cId="2835400408" sldId="296"/>
            <ac:spMk id="2" creationId="{00000000-0000-0000-0000-000000000000}"/>
          </ac:spMkLst>
        </pc:spChg>
        <pc:spChg chg="mod ord">
          <ac:chgData name="Vickruck, Jess (AAFC/AAC) (she - her / elle)" userId="71c7c60b-c53d-4bb1-a706-bb3c2762eb06" providerId="ADAL" clId="{B61D95FB-B792-425B-929E-4954E85622E6}" dt="2023-03-15T18:51:49.675" v="842" actId="20577"/>
          <ac:spMkLst>
            <pc:docMk/>
            <pc:sldMk cId="2835400408" sldId="296"/>
            <ac:spMk id="3" creationId="{00000000-0000-0000-0000-000000000000}"/>
          </ac:spMkLst>
        </pc:spChg>
        <pc:spChg chg="del mod">
          <ac:chgData name="Vickruck, Jess (AAFC/AAC) (she - her / elle)" userId="71c7c60b-c53d-4bb1-a706-bb3c2762eb06" providerId="ADAL" clId="{B61D95FB-B792-425B-929E-4954E85622E6}" dt="2023-03-15T12:37:53.676" v="402" actId="21"/>
          <ac:spMkLst>
            <pc:docMk/>
            <pc:sldMk cId="2835400408" sldId="296"/>
            <ac:spMk id="4" creationId="{00000000-0000-0000-0000-000000000000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38:06.503" v="415" actId="478"/>
          <ac:spMkLst>
            <pc:docMk/>
            <pc:sldMk cId="2835400408" sldId="296"/>
            <ac:spMk id="5" creationId="{F5DD3080-E9B0-5269-03A0-49CB95DBD67E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8:47.270" v="420" actId="26606"/>
          <ac:spMkLst>
            <pc:docMk/>
            <pc:sldMk cId="2835400408" sldId="296"/>
            <ac:spMk id="2055" creationId="{23E547B5-89CF-4EC0-96DE-25771AED0799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8:47.270" v="420" actId="26606"/>
          <ac:spMkLst>
            <pc:docMk/>
            <pc:sldMk cId="2835400408" sldId="296"/>
            <ac:spMk id="2057" creationId="{3F0B8CEB-8279-4E5E-A0CE-1FC9F71736F2}"/>
          </ac:spMkLst>
        </pc:spChg>
        <pc:spChg chg="add">
          <ac:chgData name="Vickruck, Jess (AAFC/AAC) (she - her / elle)" userId="71c7c60b-c53d-4bb1-a706-bb3c2762eb06" providerId="ADAL" clId="{B61D95FB-B792-425B-929E-4954E85622E6}" dt="2023-03-15T12:38:47.275" v="421" actId="26606"/>
          <ac:spMkLst>
            <pc:docMk/>
            <pc:sldMk cId="2835400408" sldId="296"/>
            <ac:spMk id="2059" creationId="{79BB35BC-D5C2-4C8B-A22A-A71E6191913B}"/>
          </ac:spMkLst>
        </pc:spChg>
        <pc:picChg chg="mod">
          <ac:chgData name="Vickruck, Jess (AAFC/AAC) (she - her / elle)" userId="71c7c60b-c53d-4bb1-a706-bb3c2762eb06" providerId="ADAL" clId="{B61D95FB-B792-425B-929E-4954E85622E6}" dt="2023-03-15T12:38:47.275" v="421" actId="26606"/>
          <ac:picMkLst>
            <pc:docMk/>
            <pc:sldMk cId="2835400408" sldId="296"/>
            <ac:picMk id="2050" creationId="{00000000-0000-0000-0000-000000000000}"/>
          </ac:picMkLst>
        </pc:picChg>
      </pc:sldChg>
      <pc:sldChg chg="del">
        <pc:chgData name="Vickruck, Jess (AAFC/AAC) (she - her / elle)" userId="71c7c60b-c53d-4bb1-a706-bb3c2762eb06" providerId="ADAL" clId="{B61D95FB-B792-425B-929E-4954E85622E6}" dt="2023-03-15T19:24:08.691" v="1626" actId="47"/>
        <pc:sldMkLst>
          <pc:docMk/>
          <pc:sldMk cId="3025653942" sldId="297"/>
        </pc:sldMkLst>
      </pc:sldChg>
      <pc:sldChg chg="del">
        <pc:chgData name="Vickruck, Jess (AAFC/AAC) (she - her / elle)" userId="71c7c60b-c53d-4bb1-a706-bb3c2762eb06" providerId="ADAL" clId="{B61D95FB-B792-425B-929E-4954E85622E6}" dt="2023-03-15T19:24:09.799" v="1627" actId="47"/>
        <pc:sldMkLst>
          <pc:docMk/>
          <pc:sldMk cId="1271968263" sldId="298"/>
        </pc:sldMkLst>
      </pc:sldChg>
      <pc:sldChg chg="ord">
        <pc:chgData name="Vickruck, Jess (AAFC/AAC) (she - her / elle)" userId="71c7c60b-c53d-4bb1-a706-bb3c2762eb06" providerId="ADAL" clId="{B61D95FB-B792-425B-929E-4954E85622E6}" dt="2023-03-15T18:59:41.095" v="1057"/>
        <pc:sldMkLst>
          <pc:docMk/>
          <pc:sldMk cId="1241769404" sldId="300"/>
        </pc:sldMkLst>
      </pc:sldChg>
      <pc:sldChg chg="addSp delSp modSp mod setBg">
        <pc:chgData name="Vickruck, Jess (AAFC/AAC) (she - her / elle)" userId="71c7c60b-c53d-4bb1-a706-bb3c2762eb06" providerId="ADAL" clId="{B61D95FB-B792-425B-929E-4954E85622E6}" dt="2023-03-15T12:37:18.252" v="399" actId="1076"/>
        <pc:sldMkLst>
          <pc:docMk/>
          <pc:sldMk cId="3166118300" sldId="301"/>
        </pc:sldMkLst>
        <pc:spChg chg="mod">
          <ac:chgData name="Vickruck, Jess (AAFC/AAC) (she - her / elle)" userId="71c7c60b-c53d-4bb1-a706-bb3c2762eb06" providerId="ADAL" clId="{B61D95FB-B792-425B-929E-4954E85622E6}" dt="2023-03-15T12:32:18.345" v="364" actId="26606"/>
          <ac:spMkLst>
            <pc:docMk/>
            <pc:sldMk cId="3166118300" sldId="301"/>
            <ac:spMk id="2" creationId="{B651BEDC-A544-E592-863A-5E1DFD4F6878}"/>
          </ac:spMkLst>
        </pc:spChg>
        <pc:spChg chg="mod ord">
          <ac:chgData name="Vickruck, Jess (AAFC/AAC) (she - her / elle)" userId="71c7c60b-c53d-4bb1-a706-bb3c2762eb06" providerId="ADAL" clId="{B61D95FB-B792-425B-929E-4954E85622E6}" dt="2023-03-15T12:32:26.263" v="365" actId="255"/>
          <ac:spMkLst>
            <pc:docMk/>
            <pc:sldMk cId="3166118300" sldId="301"/>
            <ac:spMk id="3" creationId="{4BE7D463-283E-6FE1-E0BA-A1325D0C985F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37:18.252" v="399" actId="1076"/>
          <ac:spMkLst>
            <pc:docMk/>
            <pc:sldMk cId="3166118300" sldId="301"/>
            <ac:spMk id="4" creationId="{CF5C16A3-91D8-B6D8-7B3D-76B781438033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2:15.751" v="361" actId="26606"/>
          <ac:spMkLst>
            <pc:docMk/>
            <pc:sldMk cId="3166118300" sldId="301"/>
            <ac:spMk id="1031" creationId="{79BB35BC-D5C2-4C8B-A22A-A71E6191913B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2:18.340" v="363" actId="26606"/>
          <ac:spMkLst>
            <pc:docMk/>
            <pc:sldMk cId="3166118300" sldId="301"/>
            <ac:spMk id="1033" creationId="{3EBE8569-6AEC-4B8C-8D53-2DE337CDBA65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2:18.340" v="363" actId="26606"/>
          <ac:spMkLst>
            <pc:docMk/>
            <pc:sldMk cId="3166118300" sldId="301"/>
            <ac:spMk id="1034" creationId="{8FC9BE17-9A7B-462D-AE50-3D8777387304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2:18.340" v="363" actId="26606"/>
          <ac:spMkLst>
            <pc:docMk/>
            <pc:sldMk cId="3166118300" sldId="301"/>
            <ac:spMk id="1035" creationId="{55D4142C-5077-457F-A6AD-3FECFDB39685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2:32:18.340" v="363" actId="26606"/>
          <ac:spMkLst>
            <pc:docMk/>
            <pc:sldMk cId="3166118300" sldId="301"/>
            <ac:spMk id="1037" creationId="{7A5F0580-5EE9-419F-96EE-B6529EF6E7D0}"/>
          </ac:spMkLst>
        </pc:spChg>
        <pc:spChg chg="add">
          <ac:chgData name="Vickruck, Jess (AAFC/AAC) (she - her / elle)" userId="71c7c60b-c53d-4bb1-a706-bb3c2762eb06" providerId="ADAL" clId="{B61D95FB-B792-425B-929E-4954E85622E6}" dt="2023-03-15T12:32:18.345" v="364" actId="26606"/>
          <ac:spMkLst>
            <pc:docMk/>
            <pc:sldMk cId="3166118300" sldId="301"/>
            <ac:spMk id="1039" creationId="{79BB35BC-D5C2-4C8B-A22A-A71E6191913B}"/>
          </ac:spMkLst>
        </pc:spChg>
        <pc:picChg chg="add mod ord">
          <ac:chgData name="Vickruck, Jess (AAFC/AAC) (she - her / elle)" userId="71c7c60b-c53d-4bb1-a706-bb3c2762eb06" providerId="ADAL" clId="{B61D95FB-B792-425B-929E-4954E85622E6}" dt="2023-03-15T12:32:18.345" v="364" actId="26606"/>
          <ac:picMkLst>
            <pc:docMk/>
            <pc:sldMk cId="3166118300" sldId="301"/>
            <ac:picMk id="1026" creationId="{F72B799E-0F3E-0350-E232-A0B46B806DAC}"/>
          </ac:picMkLst>
        </pc:picChg>
      </pc:sldChg>
      <pc:sldChg chg="modSp mod">
        <pc:chgData name="Vickruck, Jess (AAFC/AAC) (she - her / elle)" userId="71c7c60b-c53d-4bb1-a706-bb3c2762eb06" providerId="ADAL" clId="{B61D95FB-B792-425B-929E-4954E85622E6}" dt="2023-03-15T19:30:09.208" v="1645" actId="20577"/>
        <pc:sldMkLst>
          <pc:docMk/>
          <pc:sldMk cId="2219239055" sldId="302"/>
        </pc:sldMkLst>
        <pc:spChg chg="mod">
          <ac:chgData name="Vickruck, Jess (AAFC/AAC) (she - her / elle)" userId="71c7c60b-c53d-4bb1-a706-bb3c2762eb06" providerId="ADAL" clId="{B61D95FB-B792-425B-929E-4954E85622E6}" dt="2023-03-15T19:30:09.208" v="1645" actId="20577"/>
          <ac:spMkLst>
            <pc:docMk/>
            <pc:sldMk cId="2219239055" sldId="302"/>
            <ac:spMk id="2" creationId="{E830BE65-447C-702D-2062-8A79817EFA31}"/>
          </ac:spMkLst>
        </pc:spChg>
        <pc:spChg chg="mod">
          <ac:chgData name="Vickruck, Jess (AAFC/AAC) (she - her / elle)" userId="71c7c60b-c53d-4bb1-a706-bb3c2762eb06" providerId="ADAL" clId="{B61D95FB-B792-425B-929E-4954E85622E6}" dt="2023-03-15T18:48:54.681" v="787" actId="20577"/>
          <ac:spMkLst>
            <pc:docMk/>
            <pc:sldMk cId="2219239055" sldId="302"/>
            <ac:spMk id="3" creationId="{D21F31E0-F081-E77E-A0D4-EA76F35D5A6B}"/>
          </ac:spMkLst>
        </pc:spChg>
      </pc:sldChg>
      <pc:sldChg chg="addSp modSp mod setBg">
        <pc:chgData name="Vickruck, Jess (AAFC/AAC) (she - her / elle)" userId="71c7c60b-c53d-4bb1-a706-bb3c2762eb06" providerId="ADAL" clId="{B61D95FB-B792-425B-929E-4954E85622E6}" dt="2023-03-15T19:28:29.376" v="1642" actId="20577"/>
        <pc:sldMkLst>
          <pc:docMk/>
          <pc:sldMk cId="4082030644" sldId="313"/>
        </pc:sldMkLst>
        <pc:spChg chg="mod">
          <ac:chgData name="Vickruck, Jess (AAFC/AAC) (she - her / elle)" userId="71c7c60b-c53d-4bb1-a706-bb3c2762eb06" providerId="ADAL" clId="{B61D95FB-B792-425B-929E-4954E85622E6}" dt="2023-03-15T19:28:29.376" v="1642" actId="20577"/>
          <ac:spMkLst>
            <pc:docMk/>
            <pc:sldMk cId="4082030644" sldId="313"/>
            <ac:spMk id="2" creationId="{A939EECA-029F-7D69-E451-C8A88E63A946}"/>
          </ac:spMkLst>
        </pc:spChg>
        <pc:spChg chg="mod ord">
          <ac:chgData name="Vickruck, Jess (AAFC/AAC) (she - her / elle)" userId="71c7c60b-c53d-4bb1-a706-bb3c2762eb06" providerId="ADAL" clId="{B61D95FB-B792-425B-929E-4954E85622E6}" dt="2023-03-15T14:42:50.800" v="682" actId="255"/>
          <ac:spMkLst>
            <pc:docMk/>
            <pc:sldMk cId="4082030644" sldId="313"/>
            <ac:spMk id="3" creationId="{A32F124C-E527-1BEC-125F-9A96BB344301}"/>
          </ac:spMkLst>
        </pc:spChg>
        <pc:spChg chg="add">
          <ac:chgData name="Vickruck, Jess (AAFC/AAC) (she - her / elle)" userId="71c7c60b-c53d-4bb1-a706-bb3c2762eb06" providerId="ADAL" clId="{B61D95FB-B792-425B-929E-4954E85622E6}" dt="2023-03-15T14:40:48.961" v="639" actId="26606"/>
          <ac:spMkLst>
            <pc:docMk/>
            <pc:sldMk cId="4082030644" sldId="313"/>
            <ac:spMk id="12" creationId="{8B3A2D1A-45FC-4F95-B150-1C13EF2F6D09}"/>
          </ac:spMkLst>
        </pc:spChg>
        <pc:spChg chg="add">
          <ac:chgData name="Vickruck, Jess (AAFC/AAC) (she - her / elle)" userId="71c7c60b-c53d-4bb1-a706-bb3c2762eb06" providerId="ADAL" clId="{B61D95FB-B792-425B-929E-4954E85622E6}" dt="2023-03-15T14:40:48.961" v="639" actId="26606"/>
          <ac:spMkLst>
            <pc:docMk/>
            <pc:sldMk cId="4082030644" sldId="313"/>
            <ac:spMk id="14" creationId="{F3768FD5-DD7A-43C7-8DEA-1F5DB3CB5B95}"/>
          </ac:spMkLst>
        </pc:spChg>
        <pc:picChg chg="add mod">
          <ac:chgData name="Vickruck, Jess (AAFC/AAC) (she - her / elle)" userId="71c7c60b-c53d-4bb1-a706-bb3c2762eb06" providerId="ADAL" clId="{B61D95FB-B792-425B-929E-4954E85622E6}" dt="2023-03-15T14:40:48.961" v="639" actId="26606"/>
          <ac:picMkLst>
            <pc:docMk/>
            <pc:sldMk cId="4082030644" sldId="313"/>
            <ac:picMk id="7" creationId="{01E3C43A-286A-1593-8BAB-11CEE722C7AB}"/>
          </ac:picMkLst>
        </pc:picChg>
      </pc:sldChg>
      <pc:sldChg chg="delSp mod">
        <pc:chgData name="Vickruck, Jess (AAFC/AAC) (she - her / elle)" userId="71c7c60b-c53d-4bb1-a706-bb3c2762eb06" providerId="ADAL" clId="{B61D95FB-B792-425B-929E-4954E85622E6}" dt="2023-03-15T19:28:08.501" v="1639" actId="478"/>
        <pc:sldMkLst>
          <pc:docMk/>
          <pc:sldMk cId="1882931733" sldId="314"/>
        </pc:sldMkLst>
        <pc:spChg chg="del">
          <ac:chgData name="Vickruck, Jess (AAFC/AAC) (she - her / elle)" userId="71c7c60b-c53d-4bb1-a706-bb3c2762eb06" providerId="ADAL" clId="{B61D95FB-B792-425B-929E-4954E85622E6}" dt="2023-03-15T19:28:08.501" v="1639" actId="478"/>
          <ac:spMkLst>
            <pc:docMk/>
            <pc:sldMk cId="1882931733" sldId="314"/>
            <ac:spMk id="2" creationId="{89980147-D66B-4CC6-BA61-93D4639367F7}"/>
          </ac:spMkLst>
        </pc:spChg>
      </pc:sldChg>
      <pc:sldChg chg="del">
        <pc:chgData name="Vickruck, Jess (AAFC/AAC) (she - her / elle)" userId="71c7c60b-c53d-4bb1-a706-bb3c2762eb06" providerId="ADAL" clId="{B61D95FB-B792-425B-929E-4954E85622E6}" dt="2023-03-15T13:34:55.974" v="588" actId="2696"/>
        <pc:sldMkLst>
          <pc:docMk/>
          <pc:sldMk cId="2113640184" sldId="315"/>
        </pc:sldMkLst>
      </pc:sldChg>
      <pc:sldChg chg="addSp delSp modSp add del mod ord">
        <pc:chgData name="Vickruck, Jess (AAFC/AAC) (she - her / elle)" userId="71c7c60b-c53d-4bb1-a706-bb3c2762eb06" providerId="ADAL" clId="{B61D95FB-B792-425B-929E-4954E85622E6}" dt="2023-03-15T19:04:59.968" v="1064"/>
        <pc:sldMkLst>
          <pc:docMk/>
          <pc:sldMk cId="3440045419" sldId="316"/>
        </pc:sldMkLst>
        <pc:spChg chg="mod">
          <ac:chgData name="Vickruck, Jess (AAFC/AAC) (she - her / elle)" userId="71c7c60b-c53d-4bb1-a706-bb3c2762eb06" providerId="ADAL" clId="{B61D95FB-B792-425B-929E-4954E85622E6}" dt="2023-03-15T12:54:18.651" v="511" actId="14100"/>
          <ac:spMkLst>
            <pc:docMk/>
            <pc:sldMk cId="3440045419" sldId="316"/>
            <ac:spMk id="2" creationId="{E53F9CD6-CBD1-9E4A-247A-0873E2F71FC1}"/>
          </ac:spMkLst>
        </pc:spChg>
        <pc:spChg chg="del">
          <ac:chgData name="Vickruck, Jess (AAFC/AAC) (she - her / elle)" userId="71c7c60b-c53d-4bb1-a706-bb3c2762eb06" providerId="ADAL" clId="{B61D95FB-B792-425B-929E-4954E85622E6}" dt="2023-03-15T12:53:03.920" v="431" actId="478"/>
          <ac:spMkLst>
            <pc:docMk/>
            <pc:sldMk cId="3440045419" sldId="316"/>
            <ac:spMk id="3" creationId="{AF56B073-58FB-9CD9-E109-8C18602E273B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3:08.067" v="432" actId="478"/>
          <ac:spMkLst>
            <pc:docMk/>
            <pc:sldMk cId="3440045419" sldId="316"/>
            <ac:spMk id="5" creationId="{D17DCF51-13D2-91C4-DB52-B1FB5C69389B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1" creationId="{4B44B0CA-8470-996D-DBFE-C6C1A48AFE2E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2" creationId="{AFFA251D-BC75-AF1C-FE8F-6BD9B825F0D9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3" creationId="{65B7D0F1-70CC-042D-80D3-E322759DA6D6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4" creationId="{BCE95208-CDD9-4F88-3BE8-928F9B7539CB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5" creationId="{81EC8955-07DA-51CA-CE93-45172AEDBF0A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6" creationId="{081CFA8F-5EDF-74E8-3359-80DE21243A0F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7" creationId="{2602E6FA-1DA7-14B0-C1DD-F78385646224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8" creationId="{944C5F31-301D-BE04-C463-00C9268B7652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19" creationId="{71C4F8A3-A8F0-8701-2D3B-2B521C5FD753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0" creationId="{9A0070F2-4091-AEA3-10A1-06B7E9181B95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1" creationId="{1AF83A30-137B-9D58-3F65-64FBE1775974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2" creationId="{25E1338A-2BDB-69A6-90A6-24CCD82597CE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3" creationId="{3FD44CEE-A91A-4AA8-5334-2CA8AD748137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4" creationId="{F6FEAA31-9A23-82D6-E57E-E7E236936AF4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5" creationId="{CFDC1AB6-1B87-ED5C-6487-338C54E76C73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6" creationId="{E8530DAC-FC65-44AD-0CDE-35ACAA1338B5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7" creationId="{06060252-5841-8E1E-0863-8F1865081760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8" creationId="{2A2E9B6B-50AA-5E78-2DB5-2AC390EF3B34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29" creationId="{AE6E70D6-1E2F-AFBE-22AE-4030A6C72635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30" creationId="{35B54E73-3779-9AB6-A867-A213A7C6EDCF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31" creationId="{96CA56EB-7F4E-AC8E-C786-5CB7A9D13C12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3:42.169" v="461" actId="478"/>
          <ac:spMkLst>
            <pc:docMk/>
            <pc:sldMk cId="3440045419" sldId="316"/>
            <ac:spMk id="32" creationId="{660CDBAE-A832-B219-E369-3EE4B25E18CC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33" creationId="{2B692688-AD5F-018A-1E59-766DC81D4F7D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34" creationId="{B9A539AD-DB01-196E-7A84-32A7EA019827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5:48.263" v="512" actId="478"/>
          <ac:spMkLst>
            <pc:docMk/>
            <pc:sldMk cId="3440045419" sldId="316"/>
            <ac:spMk id="35" creationId="{9B3F242F-ED16-993B-18AD-400132EE9B0D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1" creationId="{67700730-81E0-7871-2711-AADD551C10DC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2" creationId="{907F796B-6542-4FAD-9F82-BF22696ED176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3" creationId="{228BA4A1-F291-54D3-8DA6-6DFA2DDA80DC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4" creationId="{081CEEB1-5D5A-3F43-DA7C-97032DC00CD8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5" creationId="{6B3122BD-FB6D-9914-D73D-66EC1666C4E4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6" creationId="{216ED108-FB17-0F11-7108-A1BC9C3A21F6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7" creationId="{79FFC82C-EABC-E29B-F0F3-F68233C1DA67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8" creationId="{6D26F1F7-08EA-51D3-02F0-E2AC9AF45A9A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49" creationId="{91081007-F97D-42CD-E94D-947E57B9C780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0" creationId="{AAE17113-E772-5736-7F33-43D4B7BD4DC0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1" creationId="{C66065DD-4B06-1FAE-CC74-D49761E02D96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2" creationId="{D2FA1300-0E86-AE58-9BCC-4C06FD7E4F18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3" creationId="{40F8F091-8AF1-CCAE-530F-80875C4C47C4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4" creationId="{E4FF411E-B069-0FB7-8251-C13650628AA2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5" creationId="{E91F58A6-17F8-EF73-8499-D5416995A48D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6" creationId="{08D2BF66-7CD8-9380-0A4E-2D3214DB9DF5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7" creationId="{D0833476-EA43-B4E6-8B50-AB66E49CEF4B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8" creationId="{5DADED6D-9271-BC34-089B-239484E2D472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59" creationId="{87F7316D-3BC7-EFBA-F7C0-C1F2B1E20228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60" creationId="{76654CC2-DC4F-1CE2-1AF1-D6175F802549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61" creationId="{2321AFCF-9BD6-D2EB-6730-B1F6E567550A}"/>
          </ac:spMkLst>
        </pc:spChg>
        <pc:spChg chg="add del mod">
          <ac:chgData name="Vickruck, Jess (AAFC/AAC) (she - her / elle)" userId="71c7c60b-c53d-4bb1-a706-bb3c2762eb06" providerId="ADAL" clId="{B61D95FB-B792-425B-929E-4954E85622E6}" dt="2023-03-15T12:56:21.727" v="556" actId="478"/>
          <ac:spMkLst>
            <pc:docMk/>
            <pc:sldMk cId="3440045419" sldId="316"/>
            <ac:spMk id="62" creationId="{807048DA-C5C1-B29D-E7F2-232F1A7433F6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63" creationId="{196B641A-BE48-6C62-634F-04CEAE0AEF8C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64" creationId="{2283F08E-B006-6D80-5BF6-138EFBEA18AF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2:56:16.376" v="555" actId="1036"/>
          <ac:spMkLst>
            <pc:docMk/>
            <pc:sldMk cId="3440045419" sldId="316"/>
            <ac:spMk id="65" creationId="{3F4293A3-807A-A37F-6C74-E4F6F08392F6}"/>
          </ac:spMkLst>
        </pc:spChg>
        <pc:graphicFrameChg chg="add del mod">
          <ac:chgData name="Vickruck, Jess (AAFC/AAC) (she - her / elle)" userId="71c7c60b-c53d-4bb1-a706-bb3c2762eb06" providerId="ADAL" clId="{B61D95FB-B792-425B-929E-4954E85622E6}" dt="2023-03-15T12:55:48.263" v="512" actId="478"/>
          <ac:graphicFrameMkLst>
            <pc:docMk/>
            <pc:sldMk cId="3440045419" sldId="316"/>
            <ac:graphicFrameMk id="6" creationId="{EFA717AF-F214-4158-6F26-1CEA1EDF0F2D}"/>
          </ac:graphicFrameMkLst>
        </pc:graphicFrameChg>
        <pc:graphicFrameChg chg="add del mod">
          <ac:chgData name="Vickruck, Jess (AAFC/AAC) (she - her / elle)" userId="71c7c60b-c53d-4bb1-a706-bb3c2762eb06" providerId="ADAL" clId="{B61D95FB-B792-425B-929E-4954E85622E6}" dt="2023-03-15T12:55:48.263" v="512" actId="478"/>
          <ac:graphicFrameMkLst>
            <pc:docMk/>
            <pc:sldMk cId="3440045419" sldId="316"/>
            <ac:graphicFrameMk id="7" creationId="{4FB8E01F-86B9-A114-CDE2-24A05889C33B}"/>
          </ac:graphicFrameMkLst>
        </pc:graphicFrameChg>
        <pc:graphicFrameChg chg="add del mod">
          <ac:chgData name="Vickruck, Jess (AAFC/AAC) (she - her / elle)" userId="71c7c60b-c53d-4bb1-a706-bb3c2762eb06" providerId="ADAL" clId="{B61D95FB-B792-425B-929E-4954E85622E6}" dt="2023-03-15T12:55:48.263" v="512" actId="478"/>
          <ac:graphicFrameMkLst>
            <pc:docMk/>
            <pc:sldMk cId="3440045419" sldId="316"/>
            <ac:graphicFrameMk id="8" creationId="{517BF5FB-7460-F158-2921-C0169ECFFEC7}"/>
          </ac:graphicFrameMkLst>
        </pc:graphicFrameChg>
        <pc:graphicFrameChg chg="add del mod">
          <ac:chgData name="Vickruck, Jess (AAFC/AAC) (she - her / elle)" userId="71c7c60b-c53d-4bb1-a706-bb3c2762eb06" providerId="ADAL" clId="{B61D95FB-B792-425B-929E-4954E85622E6}" dt="2023-03-15T12:55:48.263" v="512" actId="478"/>
          <ac:graphicFrameMkLst>
            <pc:docMk/>
            <pc:sldMk cId="3440045419" sldId="316"/>
            <ac:graphicFrameMk id="9" creationId="{8D9942F4-E315-C061-334E-B80D049CEC53}"/>
          </ac:graphicFrameMkLst>
        </pc:graphicFrameChg>
        <pc:graphicFrameChg chg="add del mod">
          <ac:chgData name="Vickruck, Jess (AAFC/AAC) (she - her / elle)" userId="71c7c60b-c53d-4bb1-a706-bb3c2762eb06" providerId="ADAL" clId="{B61D95FB-B792-425B-929E-4954E85622E6}" dt="2023-03-15T12:55:48.263" v="512" actId="478"/>
          <ac:graphicFrameMkLst>
            <pc:docMk/>
            <pc:sldMk cId="3440045419" sldId="316"/>
            <ac:graphicFrameMk id="10" creationId="{0437B6B7-E59B-73D8-83D7-134F0E5D99EE}"/>
          </ac:graphicFrameMkLst>
        </pc:graphicFrameChg>
        <pc:graphicFrameChg chg="add mod">
          <ac:chgData name="Vickruck, Jess (AAFC/AAC) (she - her / elle)" userId="71c7c60b-c53d-4bb1-a706-bb3c2762eb06" providerId="ADAL" clId="{B61D95FB-B792-425B-929E-4954E85622E6}" dt="2023-03-15T12:56:16.376" v="555" actId="1036"/>
          <ac:graphicFrameMkLst>
            <pc:docMk/>
            <pc:sldMk cId="3440045419" sldId="316"/>
            <ac:graphicFrameMk id="36" creationId="{16A43297-4FE1-CCE9-EDA5-EEF4B5C67D9A}"/>
          </ac:graphicFrameMkLst>
        </pc:graphicFrameChg>
        <pc:graphicFrameChg chg="add mod">
          <ac:chgData name="Vickruck, Jess (AAFC/AAC) (she - her / elle)" userId="71c7c60b-c53d-4bb1-a706-bb3c2762eb06" providerId="ADAL" clId="{B61D95FB-B792-425B-929E-4954E85622E6}" dt="2023-03-15T12:56:16.376" v="555" actId="1036"/>
          <ac:graphicFrameMkLst>
            <pc:docMk/>
            <pc:sldMk cId="3440045419" sldId="316"/>
            <ac:graphicFrameMk id="37" creationId="{18F9A712-A779-D67E-6523-6C45699F1E0F}"/>
          </ac:graphicFrameMkLst>
        </pc:graphicFrameChg>
        <pc:graphicFrameChg chg="add mod">
          <ac:chgData name="Vickruck, Jess (AAFC/AAC) (she - her / elle)" userId="71c7c60b-c53d-4bb1-a706-bb3c2762eb06" providerId="ADAL" clId="{B61D95FB-B792-425B-929E-4954E85622E6}" dt="2023-03-15T12:56:16.376" v="555" actId="1036"/>
          <ac:graphicFrameMkLst>
            <pc:docMk/>
            <pc:sldMk cId="3440045419" sldId="316"/>
            <ac:graphicFrameMk id="38" creationId="{E64DAA42-7A7A-0FB2-74C5-3E92FD0870B1}"/>
          </ac:graphicFrameMkLst>
        </pc:graphicFrameChg>
        <pc:graphicFrameChg chg="add mod">
          <ac:chgData name="Vickruck, Jess (AAFC/AAC) (she - her / elle)" userId="71c7c60b-c53d-4bb1-a706-bb3c2762eb06" providerId="ADAL" clId="{B61D95FB-B792-425B-929E-4954E85622E6}" dt="2023-03-15T12:56:16.376" v="555" actId="1036"/>
          <ac:graphicFrameMkLst>
            <pc:docMk/>
            <pc:sldMk cId="3440045419" sldId="316"/>
            <ac:graphicFrameMk id="39" creationId="{A5DBDD74-BE0E-5055-2B8D-F069940C3D0B}"/>
          </ac:graphicFrameMkLst>
        </pc:graphicFrameChg>
        <pc:graphicFrameChg chg="add mod">
          <ac:chgData name="Vickruck, Jess (AAFC/AAC) (she - her / elle)" userId="71c7c60b-c53d-4bb1-a706-bb3c2762eb06" providerId="ADAL" clId="{B61D95FB-B792-425B-929E-4954E85622E6}" dt="2023-03-15T12:56:16.376" v="555" actId="1036"/>
          <ac:graphicFrameMkLst>
            <pc:docMk/>
            <pc:sldMk cId="3440045419" sldId="316"/>
            <ac:graphicFrameMk id="40" creationId="{8A21056B-EA91-71B4-5A4F-A48A5A56E61C}"/>
          </ac:graphicFrameMkLst>
        </pc:graphicFrameChg>
      </pc:sldChg>
      <pc:sldChg chg="modSp add mod ord">
        <pc:chgData name="Vickruck, Jess (AAFC/AAC) (she - her / elle)" userId="71c7c60b-c53d-4bb1-a706-bb3c2762eb06" providerId="ADAL" clId="{B61D95FB-B792-425B-929E-4954E85622E6}" dt="2023-03-15T19:04:47.883" v="1062"/>
        <pc:sldMkLst>
          <pc:docMk/>
          <pc:sldMk cId="72869722" sldId="317"/>
        </pc:sldMkLst>
        <pc:spChg chg="mod">
          <ac:chgData name="Vickruck, Jess (AAFC/AAC) (she - her / elle)" userId="71c7c60b-c53d-4bb1-a706-bb3c2762eb06" providerId="ADAL" clId="{B61D95FB-B792-425B-929E-4954E85622E6}" dt="2023-03-15T18:58:43.429" v="1041" actId="20577"/>
          <ac:spMkLst>
            <pc:docMk/>
            <pc:sldMk cId="72869722" sldId="317"/>
            <ac:spMk id="2" creationId="{00000000-0000-0000-0000-000000000000}"/>
          </ac:spMkLst>
        </pc:spChg>
        <pc:spChg chg="mod">
          <ac:chgData name="Vickruck, Jess (AAFC/AAC) (she - her / elle)" userId="71c7c60b-c53d-4bb1-a706-bb3c2762eb06" providerId="ADAL" clId="{B61D95FB-B792-425B-929E-4954E85622E6}" dt="2023-03-15T18:58:53.018" v="1046" actId="27636"/>
          <ac:spMkLst>
            <pc:docMk/>
            <pc:sldMk cId="72869722" sldId="317"/>
            <ac:spMk id="3" creationId="{00000000-0000-0000-0000-000000000000}"/>
          </ac:spMkLst>
        </pc:spChg>
      </pc:sldChg>
      <pc:sldChg chg="addSp modSp add mod ord">
        <pc:chgData name="Vickruck, Jess (AAFC/AAC) (she - her / elle)" userId="71c7c60b-c53d-4bb1-a706-bb3c2762eb06" providerId="ADAL" clId="{B61D95FB-B792-425B-929E-4954E85622E6}" dt="2023-03-15T19:29:59.263" v="1644" actId="20577"/>
        <pc:sldMkLst>
          <pc:docMk/>
          <pc:sldMk cId="705805122" sldId="318"/>
        </pc:sldMkLst>
        <pc:spChg chg="mod">
          <ac:chgData name="Vickruck, Jess (AAFC/AAC) (she - her / elle)" userId="71c7c60b-c53d-4bb1-a706-bb3c2762eb06" providerId="ADAL" clId="{B61D95FB-B792-425B-929E-4954E85622E6}" dt="2023-03-15T19:29:59.263" v="1644" actId="20577"/>
          <ac:spMkLst>
            <pc:docMk/>
            <pc:sldMk cId="705805122" sldId="318"/>
            <ac:spMk id="2" creationId="{00000000-0000-0000-0000-000000000000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8:58:15.716" v="971" actId="1076"/>
          <ac:spMkLst>
            <pc:docMk/>
            <pc:sldMk cId="705805122" sldId="318"/>
            <ac:spMk id="3" creationId="{A4D94316-622C-D1C0-D37C-E122263923A6}"/>
          </ac:spMkLst>
        </pc:spChg>
        <pc:spChg chg="mod">
          <ac:chgData name="Vickruck, Jess (AAFC/AAC) (she - her / elle)" userId="71c7c60b-c53d-4bb1-a706-bb3c2762eb06" providerId="ADAL" clId="{B61D95FB-B792-425B-929E-4954E85622E6}" dt="2023-03-15T18:57:57.322" v="960" actId="1076"/>
          <ac:spMkLst>
            <pc:docMk/>
            <pc:sldMk cId="705805122" sldId="318"/>
            <ac:spMk id="5" creationId="{00000000-0000-0000-0000-000000000000}"/>
          </ac:spMkLst>
        </pc:spChg>
      </pc:sldChg>
      <pc:sldChg chg="new del ord">
        <pc:chgData name="Vickruck, Jess (AAFC/AAC) (she - her / elle)" userId="71c7c60b-c53d-4bb1-a706-bb3c2762eb06" providerId="ADAL" clId="{B61D95FB-B792-425B-929E-4954E85622E6}" dt="2023-03-15T19:05:08.066" v="1067" actId="47"/>
        <pc:sldMkLst>
          <pc:docMk/>
          <pc:sldMk cId="2407582794" sldId="319"/>
        </pc:sldMkLst>
      </pc:sldChg>
      <pc:sldChg chg="modSp new del mod">
        <pc:chgData name="Vickruck, Jess (AAFC/AAC) (she - her / elle)" userId="71c7c60b-c53d-4bb1-a706-bb3c2762eb06" providerId="ADAL" clId="{B61D95FB-B792-425B-929E-4954E85622E6}" dt="2023-03-15T19:14:33.324" v="1617" actId="2696"/>
        <pc:sldMkLst>
          <pc:docMk/>
          <pc:sldMk cId="4154846549" sldId="320"/>
        </pc:sldMkLst>
        <pc:spChg chg="mod">
          <ac:chgData name="Vickruck, Jess (AAFC/AAC) (she - her / elle)" userId="71c7c60b-c53d-4bb1-a706-bb3c2762eb06" providerId="ADAL" clId="{B61D95FB-B792-425B-929E-4954E85622E6}" dt="2023-03-15T19:14:09.516" v="1614" actId="20577"/>
          <ac:spMkLst>
            <pc:docMk/>
            <pc:sldMk cId="4154846549" sldId="320"/>
            <ac:spMk id="2" creationId="{99751800-B61B-4AF2-CB65-CF23620363DC}"/>
          </ac:spMkLst>
        </pc:spChg>
      </pc:sldChg>
      <pc:sldChg chg="addSp delSp modSp add mod">
        <pc:chgData name="Vickruck, Jess (AAFC/AAC) (she - her / elle)" userId="71c7c60b-c53d-4bb1-a706-bb3c2762eb06" providerId="ADAL" clId="{B61D95FB-B792-425B-929E-4954E85622E6}" dt="2023-03-15T19:16:59.725" v="1624" actId="14100"/>
        <pc:sldMkLst>
          <pc:docMk/>
          <pc:sldMk cId="3005979524" sldId="321"/>
        </pc:sldMkLst>
        <pc:spChg chg="mod">
          <ac:chgData name="Vickruck, Jess (AAFC/AAC) (she - her / elle)" userId="71c7c60b-c53d-4bb1-a706-bb3c2762eb06" providerId="ADAL" clId="{B61D95FB-B792-425B-929E-4954E85622E6}" dt="2023-03-15T19:07:14.929" v="1142" actId="1076"/>
          <ac:spMkLst>
            <pc:docMk/>
            <pc:sldMk cId="3005979524" sldId="321"/>
            <ac:spMk id="2" creationId="{00000000-0000-0000-0000-000000000000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9:16:59.725" v="1624" actId="14100"/>
          <ac:spMkLst>
            <pc:docMk/>
            <pc:sldMk cId="3005979524" sldId="321"/>
            <ac:spMk id="3" creationId="{138E134F-97D9-0005-9713-22A5DBBB965D}"/>
          </ac:spMkLst>
        </pc:spChg>
        <pc:spChg chg="mod">
          <ac:chgData name="Vickruck, Jess (AAFC/AAC) (she - her / elle)" userId="71c7c60b-c53d-4bb1-a706-bb3c2762eb06" providerId="ADAL" clId="{B61D95FB-B792-425B-929E-4954E85622E6}" dt="2023-03-15T19:08:19.888" v="1261" actId="1076"/>
          <ac:spMkLst>
            <pc:docMk/>
            <pc:sldMk cId="3005979524" sldId="321"/>
            <ac:spMk id="5" creationId="{00000000-0000-0000-0000-000000000000}"/>
          </ac:spMkLst>
        </pc:spChg>
        <pc:spChg chg="mod">
          <ac:chgData name="Vickruck, Jess (AAFC/AAC) (she - her / elle)" userId="71c7c60b-c53d-4bb1-a706-bb3c2762eb06" providerId="ADAL" clId="{B61D95FB-B792-425B-929E-4954E85622E6}" dt="2023-03-15T19:08:11.303" v="1258" actId="1038"/>
          <ac:spMkLst>
            <pc:docMk/>
            <pc:sldMk cId="3005979524" sldId="321"/>
            <ac:spMk id="6" creationId="{00000000-0000-0000-0000-000000000000}"/>
          </ac:spMkLst>
        </pc:spChg>
        <pc:picChg chg="mod">
          <ac:chgData name="Vickruck, Jess (AAFC/AAC) (she - her / elle)" userId="71c7c60b-c53d-4bb1-a706-bb3c2762eb06" providerId="ADAL" clId="{B61D95FB-B792-425B-929E-4954E85622E6}" dt="2023-03-15T19:08:23.827" v="1262" actId="1076"/>
          <ac:picMkLst>
            <pc:docMk/>
            <pc:sldMk cId="3005979524" sldId="321"/>
            <ac:picMk id="4" creationId="{00000000-0000-0000-0000-000000000000}"/>
          </ac:picMkLst>
        </pc:picChg>
        <pc:picChg chg="del">
          <ac:chgData name="Vickruck, Jess (AAFC/AAC) (she - her / elle)" userId="71c7c60b-c53d-4bb1-a706-bb3c2762eb06" providerId="ADAL" clId="{B61D95FB-B792-425B-929E-4954E85622E6}" dt="2023-03-15T19:07:21.142" v="1144" actId="478"/>
          <ac:picMkLst>
            <pc:docMk/>
            <pc:sldMk cId="3005979524" sldId="321"/>
            <ac:picMk id="7" creationId="{00000000-0000-0000-0000-000000000000}"/>
          </ac:picMkLst>
        </pc:picChg>
        <pc:picChg chg="mod">
          <ac:chgData name="Vickruck, Jess (AAFC/AAC) (she - her / elle)" userId="71c7c60b-c53d-4bb1-a706-bb3c2762eb06" providerId="ADAL" clId="{B61D95FB-B792-425B-929E-4954E85622E6}" dt="2023-03-15T19:08:11.303" v="1258" actId="1038"/>
          <ac:picMkLst>
            <pc:docMk/>
            <pc:sldMk cId="3005979524" sldId="321"/>
            <ac:picMk id="9" creationId="{00000000-0000-0000-0000-000000000000}"/>
          </ac:picMkLst>
        </pc:picChg>
      </pc:sldChg>
      <pc:sldChg chg="addSp delSp modSp add mod">
        <pc:chgData name="Vickruck, Jess (AAFC/AAC) (she - her / elle)" userId="71c7c60b-c53d-4bb1-a706-bb3c2762eb06" providerId="ADAL" clId="{B61D95FB-B792-425B-929E-4954E85622E6}" dt="2023-03-15T19:10:48.572" v="1484" actId="1076"/>
        <pc:sldMkLst>
          <pc:docMk/>
          <pc:sldMk cId="134545618" sldId="322"/>
        </pc:sldMkLst>
        <pc:spChg chg="del">
          <ac:chgData name="Vickruck, Jess (AAFC/AAC) (she - her / elle)" userId="71c7c60b-c53d-4bb1-a706-bb3c2762eb06" providerId="ADAL" clId="{B61D95FB-B792-425B-929E-4954E85622E6}" dt="2023-03-15T19:09:46.567" v="1370" actId="478"/>
          <ac:spMkLst>
            <pc:docMk/>
            <pc:sldMk cId="134545618" sldId="322"/>
            <ac:spMk id="6" creationId="{00000000-0000-0000-0000-000000000000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9:10:26.858" v="1419" actId="1037"/>
          <ac:spMkLst>
            <pc:docMk/>
            <pc:sldMk cId="134545618" sldId="322"/>
            <ac:spMk id="8" creationId="{129853EC-2DEF-1C13-5AEF-6F0DA04E25DE}"/>
          </ac:spMkLst>
        </pc:spChg>
        <pc:spChg chg="add mod">
          <ac:chgData name="Vickruck, Jess (AAFC/AAC) (she - her / elle)" userId="71c7c60b-c53d-4bb1-a706-bb3c2762eb06" providerId="ADAL" clId="{B61D95FB-B792-425B-929E-4954E85622E6}" dt="2023-03-15T19:10:42.333" v="1483" actId="1038"/>
          <ac:spMkLst>
            <pc:docMk/>
            <pc:sldMk cId="134545618" sldId="322"/>
            <ac:spMk id="10" creationId="{4B7072D1-50B7-A9FA-8BB9-9A9E9DE2A653}"/>
          </ac:spMkLst>
        </pc:spChg>
        <pc:grpChg chg="mod">
          <ac:chgData name="Vickruck, Jess (AAFC/AAC) (she - her / elle)" userId="71c7c60b-c53d-4bb1-a706-bb3c2762eb06" providerId="ADAL" clId="{B61D95FB-B792-425B-929E-4954E85622E6}" dt="2023-03-15T19:10:48.572" v="1484" actId="1076"/>
          <ac:grpSpMkLst>
            <pc:docMk/>
            <pc:sldMk cId="134545618" sldId="322"/>
            <ac:grpSpMk id="5" creationId="{00000000-0000-0000-0000-000000000000}"/>
          </ac:grpSpMkLst>
        </pc:grpChg>
        <pc:picChg chg="add mod">
          <ac:chgData name="Vickruck, Jess (AAFC/AAC) (she - her / elle)" userId="71c7c60b-c53d-4bb1-a706-bb3c2762eb06" providerId="ADAL" clId="{B61D95FB-B792-425B-929E-4954E85622E6}" dt="2023-03-15T19:10:26.858" v="1419" actId="1037"/>
          <ac:picMkLst>
            <pc:docMk/>
            <pc:sldMk cId="134545618" sldId="322"/>
            <ac:picMk id="7" creationId="{8989B064-259F-0FFC-EFBC-DAD74B12A725}"/>
          </ac:picMkLst>
        </pc:picChg>
        <pc:picChg chg="add mod">
          <ac:chgData name="Vickruck, Jess (AAFC/AAC) (she - her / elle)" userId="71c7c60b-c53d-4bb1-a706-bb3c2762eb06" providerId="ADAL" clId="{B61D95FB-B792-425B-929E-4954E85622E6}" dt="2023-03-15T19:10:42.333" v="1483" actId="1038"/>
          <ac:picMkLst>
            <pc:docMk/>
            <pc:sldMk cId="134545618" sldId="322"/>
            <ac:picMk id="9" creationId="{44972969-F18A-A96F-1CE7-217B06377230}"/>
          </ac:picMkLst>
        </pc:picChg>
      </pc:sldChg>
      <pc:sldChg chg="add del">
        <pc:chgData name="Vickruck, Jess (AAFC/AAC) (she - her / elle)" userId="71c7c60b-c53d-4bb1-a706-bb3c2762eb06" providerId="ADAL" clId="{B61D95FB-B792-425B-929E-4954E85622E6}" dt="2023-03-15T19:05:41.681" v="1071"/>
        <pc:sldMkLst>
          <pc:docMk/>
          <pc:sldMk cId="712559737" sldId="323"/>
        </pc:sldMkLst>
      </pc:sldChg>
      <pc:sldChg chg="add del">
        <pc:chgData name="Vickruck, Jess (AAFC/AAC) (she - her / elle)" userId="71c7c60b-c53d-4bb1-a706-bb3c2762eb06" providerId="ADAL" clId="{B61D95FB-B792-425B-929E-4954E85622E6}" dt="2023-03-15T19:05:33.548" v="1069" actId="2696"/>
        <pc:sldMkLst>
          <pc:docMk/>
          <pc:sldMk cId="2416750854" sldId="323"/>
        </pc:sldMkLst>
      </pc:sldChg>
      <pc:sldChg chg="modSp add mod">
        <pc:chgData name="Vickruck, Jess (AAFC/AAC) (she - her / elle)" userId="71c7c60b-c53d-4bb1-a706-bb3c2762eb06" providerId="ADAL" clId="{B61D95FB-B792-425B-929E-4954E85622E6}" dt="2023-03-15T19:14:20.719" v="1616" actId="113"/>
        <pc:sldMkLst>
          <pc:docMk/>
          <pc:sldMk cId="2870123635" sldId="323"/>
        </pc:sldMkLst>
        <pc:spChg chg="mod">
          <ac:chgData name="Vickruck, Jess (AAFC/AAC) (she - her / elle)" userId="71c7c60b-c53d-4bb1-a706-bb3c2762eb06" providerId="ADAL" clId="{B61D95FB-B792-425B-929E-4954E85622E6}" dt="2023-03-15T19:14:20.719" v="1616" actId="113"/>
          <ac:spMkLst>
            <pc:docMk/>
            <pc:sldMk cId="2870123635" sldId="323"/>
            <ac:spMk id="2" creationId="{00000000-0000-0000-0000-000000000000}"/>
          </ac:spMkLst>
        </pc:spChg>
      </pc:sldChg>
      <pc:sldChg chg="addSp delSp modSp new mod setBg">
        <pc:chgData name="Vickruck, Jess (AAFC/AAC) (she - her / elle)" userId="71c7c60b-c53d-4bb1-a706-bb3c2762eb06" providerId="ADAL" clId="{B61D95FB-B792-425B-929E-4954E85622E6}" dt="2023-03-15T19:16:11.587" v="1620" actId="115"/>
        <pc:sldMkLst>
          <pc:docMk/>
          <pc:sldMk cId="761661576" sldId="324"/>
        </pc:sldMkLst>
        <pc:spChg chg="mod">
          <ac:chgData name="Vickruck, Jess (AAFC/AAC) (she - her / elle)" userId="71c7c60b-c53d-4bb1-a706-bb3c2762eb06" providerId="ADAL" clId="{B61D95FB-B792-425B-929E-4954E85622E6}" dt="2023-03-15T19:13:05.449" v="1540" actId="20577"/>
          <ac:spMkLst>
            <pc:docMk/>
            <pc:sldMk cId="761661576" sldId="324"/>
            <ac:spMk id="2" creationId="{3CB09C12-A8F7-CF11-13EA-747DB59D03F8}"/>
          </ac:spMkLst>
        </pc:spChg>
        <pc:spChg chg="mod">
          <ac:chgData name="Vickruck, Jess (AAFC/AAC) (she - her / elle)" userId="71c7c60b-c53d-4bb1-a706-bb3c2762eb06" providerId="ADAL" clId="{B61D95FB-B792-425B-929E-4954E85622E6}" dt="2023-03-15T19:16:11.587" v="1620" actId="115"/>
          <ac:spMkLst>
            <pc:docMk/>
            <pc:sldMk cId="761661576" sldId="324"/>
            <ac:spMk id="3" creationId="{351C0F36-AB18-55B0-9C4E-FC9FDCA462A5}"/>
          </ac:spMkLst>
        </pc:spChg>
        <pc:spChg chg="add">
          <ac:chgData name="Vickruck, Jess (AAFC/AAC) (she - her / elle)" userId="71c7c60b-c53d-4bb1-a706-bb3c2762eb06" providerId="ADAL" clId="{B61D95FB-B792-425B-929E-4954E85622E6}" dt="2023-03-15T19:11:54.868" v="1516" actId="26606"/>
          <ac:spMkLst>
            <pc:docMk/>
            <pc:sldMk cId="761661576" sldId="324"/>
            <ac:spMk id="8" creationId="{289ED1AA-8684-4D37-B208-8777E1A7780D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9:11:54.860" v="1515" actId="26606"/>
          <ac:spMkLst>
            <pc:docMk/>
            <pc:sldMk cId="761661576" sldId="324"/>
            <ac:spMk id="10" creationId="{65219498-D544-41AC-98FE-8F956EF66A62}"/>
          </ac:spMkLst>
        </pc:spChg>
        <pc:spChg chg="add del">
          <ac:chgData name="Vickruck, Jess (AAFC/AAC) (she - her / elle)" userId="71c7c60b-c53d-4bb1-a706-bb3c2762eb06" providerId="ADAL" clId="{B61D95FB-B792-425B-929E-4954E85622E6}" dt="2023-03-15T19:11:54.860" v="1515" actId="26606"/>
          <ac:spMkLst>
            <pc:docMk/>
            <pc:sldMk cId="761661576" sldId="324"/>
            <ac:spMk id="12" creationId="{F500DBFC-17A9-4E0A-AEE2-A49F9AEEF0FD}"/>
          </ac:spMkLst>
        </pc:spChg>
        <pc:spChg chg="add">
          <ac:chgData name="Vickruck, Jess (AAFC/AAC) (she - her / elle)" userId="71c7c60b-c53d-4bb1-a706-bb3c2762eb06" providerId="ADAL" clId="{B61D95FB-B792-425B-929E-4954E85622E6}" dt="2023-03-15T19:11:54.868" v="1516" actId="26606"/>
          <ac:spMkLst>
            <pc:docMk/>
            <pc:sldMk cId="761661576" sldId="324"/>
            <ac:spMk id="20" creationId="{4180E01B-B1F4-437C-807D-1C930718EE64}"/>
          </ac:spMkLst>
        </pc:spChg>
        <pc:spChg chg="add">
          <ac:chgData name="Vickruck, Jess (AAFC/AAC) (she - her / elle)" userId="71c7c60b-c53d-4bb1-a706-bb3c2762eb06" providerId="ADAL" clId="{B61D95FB-B792-425B-929E-4954E85622E6}" dt="2023-03-15T19:11:54.868" v="1516" actId="26606"/>
          <ac:spMkLst>
            <pc:docMk/>
            <pc:sldMk cId="761661576" sldId="324"/>
            <ac:spMk id="21" creationId="{41F77738-2AF0-4750-A0C7-F97C2C17590E}"/>
          </ac:spMkLst>
        </pc:spChg>
        <pc:grpChg chg="add del">
          <ac:chgData name="Vickruck, Jess (AAFC/AAC) (she - her / elle)" userId="71c7c60b-c53d-4bb1-a706-bb3c2762eb06" providerId="ADAL" clId="{B61D95FB-B792-425B-929E-4954E85622E6}" dt="2023-03-15T19:11:54.860" v="1515" actId="26606"/>
          <ac:grpSpMkLst>
            <pc:docMk/>
            <pc:sldMk cId="761661576" sldId="324"/>
            <ac:grpSpMk id="14" creationId="{D74613BB-817C-4C4F-8A24-4936F2F064C0}"/>
          </ac:grpSpMkLst>
        </pc:grpChg>
        <pc:picChg chg="add del">
          <ac:chgData name="Vickruck, Jess (AAFC/AAC) (she - her / elle)" userId="71c7c60b-c53d-4bb1-a706-bb3c2762eb06" providerId="ADAL" clId="{B61D95FB-B792-425B-929E-4954E85622E6}" dt="2023-03-15T19:11:54.860" v="1515" actId="26606"/>
          <ac:picMkLst>
            <pc:docMk/>
            <pc:sldMk cId="761661576" sldId="324"/>
            <ac:picMk id="7" creationId="{8A8E77B0-24B7-378A-354D-2DDEB3E4BF5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34C7-47DB-8C24-F6A1836E855D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34C7-47DB-8C24-F6A1836E855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C7-47DB-8C24-F6A1836E8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8B14-4655-BF54-C6C3FF7911B7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8B14-4655-BF54-C6C3FF7911B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14-4655-BF54-C6C3FF7911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A95E-4F7D-90E9-0D5C677080FD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A95E-4F7D-90E9-0D5C677080F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55</c:v>
                </c:pt>
                <c:pt idx="1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5E-4F7D-90E9-0D5C67708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1-86BB-4046-B963-46B4929EFAB6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86BB-4046-B963-46B4929EFAB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BB-4046-B963-46B4929EFA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277DBA"/>
            </a:solidFill>
          </c:spPr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FA1F-4F61-A25C-4726648FA75B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>
                    <a:lumMod val="85000"/>
                  </a:schemeClr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FA1F-4F61-A25C-4726648FA7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A1F-4F61-A25C-4726648FA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7364E-5E13-434C-ADF4-9CCB72BA3696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75930-50E7-48FF-95B4-9BF521504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62FD-BBB2-4E3B-9019-CE1014C7AE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39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Solitary 107 + 4 presumed</a:t>
            </a:r>
          </a:p>
          <a:p>
            <a:r>
              <a:rPr lang="en-CA" dirty="0"/>
              <a:t>Eusocial 39 +</a:t>
            </a:r>
            <a:r>
              <a:rPr lang="en-CA" baseline="0" dirty="0"/>
              <a:t> 22 presumed eusocial</a:t>
            </a:r>
          </a:p>
          <a:p>
            <a:r>
              <a:rPr lang="en-CA" baseline="0" dirty="0"/>
              <a:t>Parasitic 62 + 6 social parasites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B3C1D-D4B1-435D-8138-11D52897FB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Colletes</a:t>
            </a:r>
            <a:r>
              <a:rPr lang="en-US" dirty="0"/>
              <a:t> </a:t>
            </a:r>
            <a:r>
              <a:rPr lang="en-US" dirty="0" err="1"/>
              <a:t>inequalis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62FD-BBB2-4E3B-9019-CE1014C7AE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2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20675" y="1152525"/>
            <a:ext cx="10242550" cy="5762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3D94C-2E24-43FD-9E80-843EFEC00129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94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A62FD-BBB2-4E3B-9019-CE1014C7AE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6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Parasitic</a:t>
            </a:r>
            <a:r>
              <a:rPr lang="en-CA" baseline="0" dirty="0"/>
              <a:t> species </a:t>
            </a:r>
            <a:r>
              <a:rPr lang="en-CA" baseline="0" dirty="0" err="1"/>
              <a:t>insularis</a:t>
            </a:r>
            <a:r>
              <a:rPr lang="en-CA" baseline="0" dirty="0"/>
              <a:t>, </a:t>
            </a:r>
            <a:r>
              <a:rPr lang="en-CA" baseline="0" dirty="0" err="1"/>
              <a:t>fernaldae</a:t>
            </a:r>
            <a:r>
              <a:rPr lang="en-CA" baseline="0" dirty="0"/>
              <a:t>, don’t think we ever caught </a:t>
            </a:r>
            <a:r>
              <a:rPr lang="en-CA" baseline="0" dirty="0" err="1"/>
              <a:t>fervidus</a:t>
            </a:r>
            <a:r>
              <a:rPr lang="en-CA" baseline="0" dirty="0"/>
              <a:t> in a disturbed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DC95-E15D-405C-B6C5-623A44E893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2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Xerces.org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75930-50E7-48FF-95B4-9BF521504C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9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49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51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0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1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6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6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1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2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7A97C-4234-4901-87C2-6D2177F29E7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3196F-315D-40E6-ACC4-F35BBB930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8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Jess.Vickruck@agr.gc.c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grass and trees around it&#10;&#10;Description automatically generated with low confidence">
            <a:extLst>
              <a:ext uri="{FF2B5EF4-FFF2-40B4-BE49-F238E27FC236}">
                <a16:creationId xmlns:a16="http://schemas.microsoft.com/office/drawing/2014/main" id="{5001363E-C311-ED0B-EA58-9C05F9CE1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27664" r="-17490" b="980"/>
          <a:stretch/>
        </p:blipFill>
        <p:spPr>
          <a:xfrm rot="10800000">
            <a:off x="-3283357" y="11390"/>
            <a:ext cx="15475353" cy="4893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3DD3F-77A0-4C35-B420-B1749358C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-482444"/>
            <a:ext cx="12096307" cy="2387600"/>
          </a:xfrm>
        </p:spPr>
        <p:txBody>
          <a:bodyPr>
            <a:normAutofit/>
          </a:bodyPr>
          <a:lstStyle/>
          <a:p>
            <a:r>
              <a:rPr lang="en-US" b="1" dirty="0"/>
              <a:t>Promoting wild bees in agricultural 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B55B3E-88DA-4577-A0A3-767E63C10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1499" y="5181999"/>
            <a:ext cx="5562001" cy="152771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/>
              <a:t>Jess Vickruck</a:t>
            </a:r>
          </a:p>
          <a:p>
            <a:r>
              <a:rPr lang="en-US" dirty="0" err="1"/>
              <a:t>Hort</a:t>
            </a:r>
            <a:r>
              <a:rPr lang="en-US" dirty="0"/>
              <a:t> Congress 2023</a:t>
            </a:r>
          </a:p>
          <a:p>
            <a:r>
              <a:rPr lang="en-CA" dirty="0"/>
              <a:t>Fredericton, NB</a:t>
            </a:r>
            <a:endParaRPr lang="en-US" dirty="0"/>
          </a:p>
        </p:txBody>
      </p:sp>
      <p:pic>
        <p:nvPicPr>
          <p:cNvPr id="4098" name="Picture 2" descr="Image result for twitter logo">
            <a:extLst>
              <a:ext uri="{FF2B5EF4-FFF2-40B4-BE49-F238E27FC236}">
                <a16:creationId xmlns:a16="http://schemas.microsoft.com/office/drawing/2014/main" id="{8898C733-D486-4AB6-9BFC-2BF05B37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5" y="5483485"/>
            <a:ext cx="663159" cy="6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6817" y="5571211"/>
            <a:ext cx="1941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@jessvickruck</a:t>
            </a:r>
            <a:endParaRPr lang="en-US" sz="2400" dirty="0"/>
          </a:p>
        </p:txBody>
      </p:sp>
      <p:pic>
        <p:nvPicPr>
          <p:cNvPr id="1026" name="Picture 2" descr="Agriculture and Agri-Food Canada – Charlottetown Research &amp;amp; Development  Centre – PEI BioAllian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0" b="33548"/>
          <a:stretch/>
        </p:blipFill>
        <p:spPr bwMode="auto">
          <a:xfrm>
            <a:off x="8529091" y="5553801"/>
            <a:ext cx="3143250" cy="6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D3D7C-85C4-A0BE-3358-6F97716B97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2839" flipH="1">
            <a:off x="75165" y="204098"/>
            <a:ext cx="1023521" cy="145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6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BE65-447C-702D-2062-8A79817E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Habitat that is good for pollinators is good for lots of other things too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F31E0-F081-E77E-A0D4-EA76F35D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21" y="2214508"/>
            <a:ext cx="5100145" cy="3814817"/>
          </a:xfrm>
        </p:spPr>
        <p:txBody>
          <a:bodyPr>
            <a:normAutofit lnSpcReduction="10000"/>
          </a:bodyPr>
          <a:lstStyle/>
          <a:p>
            <a:r>
              <a:rPr lang="en-CA" dirty="0"/>
              <a:t>Home for other beneficial insects</a:t>
            </a:r>
          </a:p>
          <a:p>
            <a:pPr lvl="1"/>
            <a:r>
              <a:rPr lang="en-CA" dirty="0"/>
              <a:t>Carabid beetles and spiders</a:t>
            </a:r>
          </a:p>
          <a:p>
            <a:pPr lvl="1"/>
            <a:endParaRPr lang="en-CA" sz="1000" dirty="0"/>
          </a:p>
          <a:p>
            <a:r>
              <a:rPr lang="en-CA" dirty="0"/>
              <a:t>Wild bees are a food source for other animals as well</a:t>
            </a:r>
          </a:p>
          <a:p>
            <a:endParaRPr lang="en-CA" sz="1100" dirty="0"/>
          </a:p>
          <a:p>
            <a:r>
              <a:rPr lang="en-CA" dirty="0"/>
              <a:t>Decrease soil erosion</a:t>
            </a:r>
          </a:p>
          <a:p>
            <a:endParaRPr lang="en-CA" sz="1100" dirty="0"/>
          </a:p>
          <a:p>
            <a:r>
              <a:rPr lang="en-CA" dirty="0"/>
              <a:t>Improve water quality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916763-1EEA-B65B-7DC1-DA35F921F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14356"/>
            <a:ext cx="5391091" cy="3334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11BA0C-329E-60C2-F550-31FCA4DBE2C0}"/>
              </a:ext>
            </a:extLst>
          </p:cNvPr>
          <p:cNvSpPr txBox="1"/>
          <p:nvPr/>
        </p:nvSpPr>
        <p:spPr>
          <a:xfrm>
            <a:off x="9606455" y="6308209"/>
            <a:ext cx="196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Albrecht et al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23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71" y="248747"/>
            <a:ext cx="10515600" cy="1325563"/>
          </a:xfrm>
        </p:spPr>
        <p:txBody>
          <a:bodyPr/>
          <a:lstStyle/>
          <a:p>
            <a:r>
              <a:rPr lang="en-CA" b="1" dirty="0"/>
              <a:t>Challenges for wild bees in agriculture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903" y="1877368"/>
            <a:ext cx="5669139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CA" dirty="0"/>
              <a:t>Landscape simplification</a:t>
            </a:r>
          </a:p>
          <a:p>
            <a:pPr lvl="1"/>
            <a:r>
              <a:rPr lang="en-CA" dirty="0"/>
              <a:t>Loss of food and nesting sites</a:t>
            </a:r>
          </a:p>
          <a:p>
            <a:pPr marL="971550" lvl="1" indent="-514350">
              <a:buAutoNum type="arabicPeriod"/>
            </a:pPr>
            <a:endParaRPr lang="en-CA" sz="1000" dirty="0"/>
          </a:p>
          <a:p>
            <a:pPr marL="514350" indent="-514350">
              <a:buAutoNum type="arabicPeriod"/>
            </a:pPr>
            <a:r>
              <a:rPr lang="en-CA" dirty="0"/>
              <a:t>Constant soil disturbance</a:t>
            </a:r>
          </a:p>
          <a:p>
            <a:pPr lvl="1"/>
            <a:r>
              <a:rPr lang="en-CA" dirty="0"/>
              <a:t>Destroys nests of many species</a:t>
            </a:r>
          </a:p>
          <a:p>
            <a:pPr lvl="1"/>
            <a:endParaRPr lang="en-CA" sz="1000" dirty="0"/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Pesticide exposure</a:t>
            </a:r>
          </a:p>
          <a:p>
            <a:pPr marL="514350" indent="-514350">
              <a:buAutoNum type="arabicPeriod"/>
            </a:pPr>
            <a:endParaRPr lang="en-CA" sz="1000" dirty="0"/>
          </a:p>
          <a:p>
            <a:pPr marL="514350" indent="-514350">
              <a:buAutoNum type="arabicPeriod"/>
            </a:pPr>
            <a:r>
              <a:rPr lang="en-CA" dirty="0"/>
              <a:t>Disease transmission from managed bees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82138" y="2099389"/>
            <a:ext cx="4982547" cy="2957804"/>
            <a:chOff x="2533650" y="1376362"/>
            <a:chExt cx="7124700" cy="41052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33650" y="1376362"/>
              <a:ext cx="7124700" cy="410527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2615" y="5293151"/>
              <a:ext cx="1400175" cy="1619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5824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ight Arrow 64">
            <a:extLst>
              <a:ext uri="{FF2B5EF4-FFF2-40B4-BE49-F238E27FC236}">
                <a16:creationId xmlns:a16="http://schemas.microsoft.com/office/drawing/2014/main" id="{35739DE5-E6B4-4465-A2D3-EFA301BA7DC8}"/>
              </a:ext>
            </a:extLst>
          </p:cNvPr>
          <p:cNvSpPr/>
          <p:nvPr/>
        </p:nvSpPr>
        <p:spPr>
          <a:xfrm>
            <a:off x="5164894" y="2393461"/>
            <a:ext cx="943692" cy="41088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2383ADE-A08D-41F8-AECE-065D46C3BB12}"/>
              </a:ext>
            </a:extLst>
          </p:cNvPr>
          <p:cNvGrpSpPr/>
          <p:nvPr/>
        </p:nvGrpSpPr>
        <p:grpSpPr>
          <a:xfrm>
            <a:off x="2701738" y="4479756"/>
            <a:ext cx="2139696" cy="1847088"/>
            <a:chOff x="733868" y="1798536"/>
            <a:chExt cx="5075713" cy="457948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0D65B0F-8EAC-480F-B89C-A298E7712CCA}"/>
                </a:ext>
              </a:extLst>
            </p:cNvPr>
            <p:cNvGrpSpPr/>
            <p:nvPr/>
          </p:nvGrpSpPr>
          <p:grpSpPr>
            <a:xfrm>
              <a:off x="733868" y="1798536"/>
              <a:ext cx="5075713" cy="4579483"/>
              <a:chOff x="624443" y="1716203"/>
              <a:chExt cx="4043766" cy="3578062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B7C75E5-A545-4A93-9299-A2ADA809B480}"/>
                  </a:ext>
                </a:extLst>
              </p:cNvPr>
              <p:cNvGrpSpPr/>
              <p:nvPr/>
            </p:nvGrpSpPr>
            <p:grpSpPr>
              <a:xfrm>
                <a:off x="624443" y="1716203"/>
                <a:ext cx="4043766" cy="3578062"/>
                <a:chOff x="4329545" y="2846207"/>
                <a:chExt cx="4043766" cy="3578062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3CE2860E-89B6-45DD-B738-B0680D5BE61A}"/>
                    </a:ext>
                  </a:extLst>
                </p:cNvPr>
                <p:cNvSpPr/>
                <p:nvPr/>
              </p:nvSpPr>
              <p:spPr>
                <a:xfrm>
                  <a:off x="4329545" y="2846207"/>
                  <a:ext cx="4043766" cy="3578062"/>
                </a:xfrm>
                <a:prstGeom prst="rect">
                  <a:avLst/>
                </a:prstGeom>
                <a:blipFill>
                  <a:blip r:embed="rId3"/>
                  <a:tile tx="0" ty="0" sx="100000" sy="100000" flip="none" algn="tl"/>
                </a:blip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041AF552-E08F-451E-9F29-74A1A82100BC}"/>
                    </a:ext>
                  </a:extLst>
                </p:cNvPr>
                <p:cNvGrpSpPr/>
                <p:nvPr/>
              </p:nvGrpSpPr>
              <p:grpSpPr>
                <a:xfrm>
                  <a:off x="5026617" y="4178235"/>
                  <a:ext cx="1069383" cy="1379349"/>
                  <a:chOff x="1906292" y="2820692"/>
                  <a:chExt cx="1069383" cy="1379349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A56A6357-BCAB-44EF-A781-CAAB42A04039}"/>
                      </a:ext>
                    </a:extLst>
                  </p:cNvPr>
                  <p:cNvSpPr/>
                  <p:nvPr/>
                </p:nvSpPr>
                <p:spPr>
                  <a:xfrm>
                    <a:off x="1906292" y="2820692"/>
                    <a:ext cx="1069383" cy="1379349"/>
                  </a:xfrm>
                  <a:custGeom>
                    <a:avLst/>
                    <a:gdLst>
                      <a:gd name="connsiteX0" fmla="*/ 154983 w 1069383"/>
                      <a:gd name="connsiteY0" fmla="*/ 526942 h 1379349"/>
                      <a:gd name="connsiteX1" fmla="*/ 61993 w 1069383"/>
                      <a:gd name="connsiteY1" fmla="*/ 635430 h 1379349"/>
                      <a:gd name="connsiteX2" fmla="*/ 15498 w 1069383"/>
                      <a:gd name="connsiteY2" fmla="*/ 681925 h 1379349"/>
                      <a:gd name="connsiteX3" fmla="*/ 0 w 1069383"/>
                      <a:gd name="connsiteY3" fmla="*/ 743918 h 1379349"/>
                      <a:gd name="connsiteX4" fmla="*/ 15498 w 1069383"/>
                      <a:gd name="connsiteY4" fmla="*/ 960894 h 1379349"/>
                      <a:gd name="connsiteX5" fmla="*/ 61993 w 1069383"/>
                      <a:gd name="connsiteY5" fmla="*/ 1115877 h 1379349"/>
                      <a:gd name="connsiteX6" fmla="*/ 77491 w 1069383"/>
                      <a:gd name="connsiteY6" fmla="*/ 1162372 h 1379349"/>
                      <a:gd name="connsiteX7" fmla="*/ 123986 w 1069383"/>
                      <a:gd name="connsiteY7" fmla="*/ 1208867 h 1379349"/>
                      <a:gd name="connsiteX8" fmla="*/ 154983 w 1069383"/>
                      <a:gd name="connsiteY8" fmla="*/ 1255362 h 1379349"/>
                      <a:gd name="connsiteX9" fmla="*/ 247972 w 1069383"/>
                      <a:gd name="connsiteY9" fmla="*/ 1317355 h 1379349"/>
                      <a:gd name="connsiteX10" fmla="*/ 588935 w 1069383"/>
                      <a:gd name="connsiteY10" fmla="*/ 1317355 h 1379349"/>
                      <a:gd name="connsiteX11" fmla="*/ 635430 w 1069383"/>
                      <a:gd name="connsiteY11" fmla="*/ 1363850 h 1379349"/>
                      <a:gd name="connsiteX12" fmla="*/ 681925 w 1069383"/>
                      <a:gd name="connsiteY12" fmla="*/ 1379349 h 1379349"/>
                      <a:gd name="connsiteX13" fmla="*/ 883403 w 1069383"/>
                      <a:gd name="connsiteY13" fmla="*/ 1363850 h 1379349"/>
                      <a:gd name="connsiteX14" fmla="*/ 976393 w 1069383"/>
                      <a:gd name="connsiteY14" fmla="*/ 1301857 h 1379349"/>
                      <a:gd name="connsiteX15" fmla="*/ 1022888 w 1069383"/>
                      <a:gd name="connsiteY15" fmla="*/ 1208867 h 1379349"/>
                      <a:gd name="connsiteX16" fmla="*/ 1069383 w 1069383"/>
                      <a:gd name="connsiteY16" fmla="*/ 1115877 h 1379349"/>
                      <a:gd name="connsiteX17" fmla="*/ 1053884 w 1069383"/>
                      <a:gd name="connsiteY17" fmla="*/ 821410 h 1379349"/>
                      <a:gd name="connsiteX18" fmla="*/ 976393 w 1069383"/>
                      <a:gd name="connsiteY18" fmla="*/ 681925 h 1379349"/>
                      <a:gd name="connsiteX19" fmla="*/ 929898 w 1069383"/>
                      <a:gd name="connsiteY19" fmla="*/ 650928 h 1379349"/>
                      <a:gd name="connsiteX20" fmla="*/ 883403 w 1069383"/>
                      <a:gd name="connsiteY20" fmla="*/ 604433 h 1379349"/>
                      <a:gd name="connsiteX21" fmla="*/ 790413 w 1069383"/>
                      <a:gd name="connsiteY21" fmla="*/ 542440 h 1379349"/>
                      <a:gd name="connsiteX22" fmla="*/ 697423 w 1069383"/>
                      <a:gd name="connsiteY22" fmla="*/ 464949 h 1379349"/>
                      <a:gd name="connsiteX23" fmla="*/ 635430 w 1069383"/>
                      <a:gd name="connsiteY23" fmla="*/ 371959 h 1379349"/>
                      <a:gd name="connsiteX24" fmla="*/ 604433 w 1069383"/>
                      <a:gd name="connsiteY24" fmla="*/ 278969 h 1379349"/>
                      <a:gd name="connsiteX25" fmla="*/ 542440 w 1069383"/>
                      <a:gd name="connsiteY25" fmla="*/ 185979 h 1379349"/>
                      <a:gd name="connsiteX26" fmla="*/ 511444 w 1069383"/>
                      <a:gd name="connsiteY26" fmla="*/ 139484 h 1379349"/>
                      <a:gd name="connsiteX27" fmla="*/ 464949 w 1069383"/>
                      <a:gd name="connsiteY27" fmla="*/ 108488 h 1379349"/>
                      <a:gd name="connsiteX28" fmla="*/ 418454 w 1069383"/>
                      <a:gd name="connsiteY28" fmla="*/ 61993 h 1379349"/>
                      <a:gd name="connsiteX29" fmla="*/ 371959 w 1069383"/>
                      <a:gd name="connsiteY29" fmla="*/ 46494 h 1379349"/>
                      <a:gd name="connsiteX30" fmla="*/ 278969 w 1069383"/>
                      <a:gd name="connsiteY30" fmla="*/ 0 h 1379349"/>
                      <a:gd name="connsiteX31" fmla="*/ 170481 w 1069383"/>
                      <a:gd name="connsiteY31" fmla="*/ 15498 h 1379349"/>
                      <a:gd name="connsiteX32" fmla="*/ 123986 w 1069383"/>
                      <a:gd name="connsiteY32" fmla="*/ 30996 h 1379349"/>
                      <a:gd name="connsiteX33" fmla="*/ 61993 w 1069383"/>
                      <a:gd name="connsiteY33" fmla="*/ 123986 h 1379349"/>
                      <a:gd name="connsiteX34" fmla="*/ 77491 w 1069383"/>
                      <a:gd name="connsiteY34" fmla="*/ 294467 h 1379349"/>
                      <a:gd name="connsiteX35" fmla="*/ 92989 w 1069383"/>
                      <a:gd name="connsiteY35" fmla="*/ 356461 h 1379349"/>
                      <a:gd name="connsiteX36" fmla="*/ 108488 w 1069383"/>
                      <a:gd name="connsiteY36" fmla="*/ 480447 h 1379349"/>
                      <a:gd name="connsiteX37" fmla="*/ 92989 w 1069383"/>
                      <a:gd name="connsiteY37" fmla="*/ 604433 h 13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069383" h="1379349">
                        <a:moveTo>
                          <a:pt x="154983" y="526942"/>
                        </a:moveTo>
                        <a:cubicBezTo>
                          <a:pt x="123986" y="563105"/>
                          <a:pt x="93855" y="600028"/>
                          <a:pt x="61993" y="635430"/>
                        </a:cubicBezTo>
                        <a:cubicBezTo>
                          <a:pt x="47331" y="651721"/>
                          <a:pt x="26372" y="662895"/>
                          <a:pt x="15498" y="681925"/>
                        </a:cubicBezTo>
                        <a:cubicBezTo>
                          <a:pt x="4930" y="700419"/>
                          <a:pt x="5166" y="723254"/>
                          <a:pt x="0" y="743918"/>
                        </a:cubicBezTo>
                        <a:cubicBezTo>
                          <a:pt x="5166" y="816243"/>
                          <a:pt x="7491" y="888828"/>
                          <a:pt x="15498" y="960894"/>
                        </a:cubicBezTo>
                        <a:cubicBezTo>
                          <a:pt x="19402" y="996034"/>
                          <a:pt x="54198" y="1092494"/>
                          <a:pt x="61993" y="1115877"/>
                        </a:cubicBezTo>
                        <a:cubicBezTo>
                          <a:pt x="67159" y="1131375"/>
                          <a:pt x="65939" y="1150820"/>
                          <a:pt x="77491" y="1162372"/>
                        </a:cubicBezTo>
                        <a:cubicBezTo>
                          <a:pt x="92989" y="1177870"/>
                          <a:pt x="109954" y="1192029"/>
                          <a:pt x="123986" y="1208867"/>
                        </a:cubicBezTo>
                        <a:cubicBezTo>
                          <a:pt x="135911" y="1223176"/>
                          <a:pt x="140965" y="1243096"/>
                          <a:pt x="154983" y="1255362"/>
                        </a:cubicBezTo>
                        <a:cubicBezTo>
                          <a:pt x="183019" y="1279893"/>
                          <a:pt x="247972" y="1317355"/>
                          <a:pt x="247972" y="1317355"/>
                        </a:cubicBezTo>
                        <a:cubicBezTo>
                          <a:pt x="376369" y="1301306"/>
                          <a:pt x="447994" y="1284192"/>
                          <a:pt x="588935" y="1317355"/>
                        </a:cubicBezTo>
                        <a:cubicBezTo>
                          <a:pt x="610270" y="1322375"/>
                          <a:pt x="617193" y="1351692"/>
                          <a:pt x="635430" y="1363850"/>
                        </a:cubicBezTo>
                        <a:cubicBezTo>
                          <a:pt x="649023" y="1372912"/>
                          <a:pt x="666427" y="1374183"/>
                          <a:pt x="681925" y="1379349"/>
                        </a:cubicBezTo>
                        <a:cubicBezTo>
                          <a:pt x="749084" y="1374183"/>
                          <a:pt x="818263" y="1380992"/>
                          <a:pt x="883403" y="1363850"/>
                        </a:cubicBezTo>
                        <a:cubicBezTo>
                          <a:pt x="919430" y="1354369"/>
                          <a:pt x="976393" y="1301857"/>
                          <a:pt x="976393" y="1301857"/>
                        </a:cubicBezTo>
                        <a:cubicBezTo>
                          <a:pt x="1065223" y="1168610"/>
                          <a:pt x="958722" y="1337198"/>
                          <a:pt x="1022888" y="1208867"/>
                        </a:cubicBezTo>
                        <a:cubicBezTo>
                          <a:pt x="1082976" y="1088691"/>
                          <a:pt x="1030426" y="1232744"/>
                          <a:pt x="1069383" y="1115877"/>
                        </a:cubicBezTo>
                        <a:cubicBezTo>
                          <a:pt x="1064217" y="1017721"/>
                          <a:pt x="1062783" y="919298"/>
                          <a:pt x="1053884" y="821410"/>
                        </a:cubicBezTo>
                        <a:cubicBezTo>
                          <a:pt x="1050237" y="781294"/>
                          <a:pt x="993560" y="693370"/>
                          <a:pt x="976393" y="681925"/>
                        </a:cubicBezTo>
                        <a:cubicBezTo>
                          <a:pt x="960895" y="671593"/>
                          <a:pt x="944207" y="662853"/>
                          <a:pt x="929898" y="650928"/>
                        </a:cubicBezTo>
                        <a:cubicBezTo>
                          <a:pt x="913060" y="636896"/>
                          <a:pt x="900704" y="617889"/>
                          <a:pt x="883403" y="604433"/>
                        </a:cubicBezTo>
                        <a:cubicBezTo>
                          <a:pt x="853997" y="581562"/>
                          <a:pt x="821410" y="563104"/>
                          <a:pt x="790413" y="542440"/>
                        </a:cubicBezTo>
                        <a:cubicBezTo>
                          <a:pt x="749083" y="514887"/>
                          <a:pt x="729552" y="506258"/>
                          <a:pt x="697423" y="464949"/>
                        </a:cubicBezTo>
                        <a:cubicBezTo>
                          <a:pt x="674552" y="435543"/>
                          <a:pt x="635430" y="371959"/>
                          <a:pt x="635430" y="371959"/>
                        </a:cubicBezTo>
                        <a:cubicBezTo>
                          <a:pt x="625098" y="340962"/>
                          <a:pt x="622557" y="306155"/>
                          <a:pt x="604433" y="278969"/>
                        </a:cubicBezTo>
                        <a:lnTo>
                          <a:pt x="542440" y="185979"/>
                        </a:lnTo>
                        <a:cubicBezTo>
                          <a:pt x="532108" y="170481"/>
                          <a:pt x="526942" y="149816"/>
                          <a:pt x="511444" y="139484"/>
                        </a:cubicBezTo>
                        <a:cubicBezTo>
                          <a:pt x="495946" y="129152"/>
                          <a:pt x="479258" y="120412"/>
                          <a:pt x="464949" y="108488"/>
                        </a:cubicBezTo>
                        <a:cubicBezTo>
                          <a:pt x="448111" y="94457"/>
                          <a:pt x="436691" y="74151"/>
                          <a:pt x="418454" y="61993"/>
                        </a:cubicBezTo>
                        <a:cubicBezTo>
                          <a:pt x="404861" y="52931"/>
                          <a:pt x="386571" y="53800"/>
                          <a:pt x="371959" y="46494"/>
                        </a:cubicBezTo>
                        <a:cubicBezTo>
                          <a:pt x="251791" y="-13590"/>
                          <a:pt x="395829" y="38952"/>
                          <a:pt x="278969" y="0"/>
                        </a:cubicBezTo>
                        <a:cubicBezTo>
                          <a:pt x="242806" y="5166"/>
                          <a:pt x="206301" y="8334"/>
                          <a:pt x="170481" y="15498"/>
                        </a:cubicBezTo>
                        <a:cubicBezTo>
                          <a:pt x="154462" y="18702"/>
                          <a:pt x="135538" y="19444"/>
                          <a:pt x="123986" y="30996"/>
                        </a:cubicBezTo>
                        <a:cubicBezTo>
                          <a:pt x="97644" y="57338"/>
                          <a:pt x="61993" y="123986"/>
                          <a:pt x="61993" y="123986"/>
                        </a:cubicBezTo>
                        <a:cubicBezTo>
                          <a:pt x="67159" y="180813"/>
                          <a:pt x="69950" y="237906"/>
                          <a:pt x="77491" y="294467"/>
                        </a:cubicBezTo>
                        <a:cubicBezTo>
                          <a:pt x="80306" y="315581"/>
                          <a:pt x="89487" y="335450"/>
                          <a:pt x="92989" y="356461"/>
                        </a:cubicBezTo>
                        <a:cubicBezTo>
                          <a:pt x="99836" y="397545"/>
                          <a:pt x="103322" y="439118"/>
                          <a:pt x="108488" y="480447"/>
                        </a:cubicBezTo>
                        <a:cubicBezTo>
                          <a:pt x="91290" y="583628"/>
                          <a:pt x="92989" y="542013"/>
                          <a:pt x="92989" y="604433"/>
                        </a:cubicBezTo>
                      </a:path>
                    </a:pathLst>
                  </a:cu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CD82A695-ED47-4105-B9A3-156FFF59A2B8}"/>
                      </a:ext>
                    </a:extLst>
                  </p:cNvPr>
                  <p:cNvSpPr/>
                  <p:nvPr/>
                </p:nvSpPr>
                <p:spPr>
                  <a:xfrm>
                    <a:off x="2043197" y="3006673"/>
                    <a:ext cx="777495" cy="1082302"/>
                  </a:xfrm>
                  <a:custGeom>
                    <a:avLst/>
                    <a:gdLst>
                      <a:gd name="connsiteX0" fmla="*/ 154983 w 1069383"/>
                      <a:gd name="connsiteY0" fmla="*/ 526942 h 1379349"/>
                      <a:gd name="connsiteX1" fmla="*/ 61993 w 1069383"/>
                      <a:gd name="connsiteY1" fmla="*/ 635430 h 1379349"/>
                      <a:gd name="connsiteX2" fmla="*/ 15498 w 1069383"/>
                      <a:gd name="connsiteY2" fmla="*/ 681925 h 1379349"/>
                      <a:gd name="connsiteX3" fmla="*/ 0 w 1069383"/>
                      <a:gd name="connsiteY3" fmla="*/ 743918 h 1379349"/>
                      <a:gd name="connsiteX4" fmla="*/ 15498 w 1069383"/>
                      <a:gd name="connsiteY4" fmla="*/ 960894 h 1379349"/>
                      <a:gd name="connsiteX5" fmla="*/ 61993 w 1069383"/>
                      <a:gd name="connsiteY5" fmla="*/ 1115877 h 1379349"/>
                      <a:gd name="connsiteX6" fmla="*/ 77491 w 1069383"/>
                      <a:gd name="connsiteY6" fmla="*/ 1162372 h 1379349"/>
                      <a:gd name="connsiteX7" fmla="*/ 123986 w 1069383"/>
                      <a:gd name="connsiteY7" fmla="*/ 1208867 h 1379349"/>
                      <a:gd name="connsiteX8" fmla="*/ 154983 w 1069383"/>
                      <a:gd name="connsiteY8" fmla="*/ 1255362 h 1379349"/>
                      <a:gd name="connsiteX9" fmla="*/ 247972 w 1069383"/>
                      <a:gd name="connsiteY9" fmla="*/ 1317355 h 1379349"/>
                      <a:gd name="connsiteX10" fmla="*/ 588935 w 1069383"/>
                      <a:gd name="connsiteY10" fmla="*/ 1317355 h 1379349"/>
                      <a:gd name="connsiteX11" fmla="*/ 635430 w 1069383"/>
                      <a:gd name="connsiteY11" fmla="*/ 1363850 h 1379349"/>
                      <a:gd name="connsiteX12" fmla="*/ 681925 w 1069383"/>
                      <a:gd name="connsiteY12" fmla="*/ 1379349 h 1379349"/>
                      <a:gd name="connsiteX13" fmla="*/ 883403 w 1069383"/>
                      <a:gd name="connsiteY13" fmla="*/ 1363850 h 1379349"/>
                      <a:gd name="connsiteX14" fmla="*/ 976393 w 1069383"/>
                      <a:gd name="connsiteY14" fmla="*/ 1301857 h 1379349"/>
                      <a:gd name="connsiteX15" fmla="*/ 1022888 w 1069383"/>
                      <a:gd name="connsiteY15" fmla="*/ 1208867 h 1379349"/>
                      <a:gd name="connsiteX16" fmla="*/ 1069383 w 1069383"/>
                      <a:gd name="connsiteY16" fmla="*/ 1115877 h 1379349"/>
                      <a:gd name="connsiteX17" fmla="*/ 1053884 w 1069383"/>
                      <a:gd name="connsiteY17" fmla="*/ 821410 h 1379349"/>
                      <a:gd name="connsiteX18" fmla="*/ 976393 w 1069383"/>
                      <a:gd name="connsiteY18" fmla="*/ 681925 h 1379349"/>
                      <a:gd name="connsiteX19" fmla="*/ 929898 w 1069383"/>
                      <a:gd name="connsiteY19" fmla="*/ 650928 h 1379349"/>
                      <a:gd name="connsiteX20" fmla="*/ 883403 w 1069383"/>
                      <a:gd name="connsiteY20" fmla="*/ 604433 h 1379349"/>
                      <a:gd name="connsiteX21" fmla="*/ 790413 w 1069383"/>
                      <a:gd name="connsiteY21" fmla="*/ 542440 h 1379349"/>
                      <a:gd name="connsiteX22" fmla="*/ 697423 w 1069383"/>
                      <a:gd name="connsiteY22" fmla="*/ 464949 h 1379349"/>
                      <a:gd name="connsiteX23" fmla="*/ 635430 w 1069383"/>
                      <a:gd name="connsiteY23" fmla="*/ 371959 h 1379349"/>
                      <a:gd name="connsiteX24" fmla="*/ 604433 w 1069383"/>
                      <a:gd name="connsiteY24" fmla="*/ 278969 h 1379349"/>
                      <a:gd name="connsiteX25" fmla="*/ 542440 w 1069383"/>
                      <a:gd name="connsiteY25" fmla="*/ 185979 h 1379349"/>
                      <a:gd name="connsiteX26" fmla="*/ 511444 w 1069383"/>
                      <a:gd name="connsiteY26" fmla="*/ 139484 h 1379349"/>
                      <a:gd name="connsiteX27" fmla="*/ 464949 w 1069383"/>
                      <a:gd name="connsiteY27" fmla="*/ 108488 h 1379349"/>
                      <a:gd name="connsiteX28" fmla="*/ 418454 w 1069383"/>
                      <a:gd name="connsiteY28" fmla="*/ 61993 h 1379349"/>
                      <a:gd name="connsiteX29" fmla="*/ 371959 w 1069383"/>
                      <a:gd name="connsiteY29" fmla="*/ 46494 h 1379349"/>
                      <a:gd name="connsiteX30" fmla="*/ 278969 w 1069383"/>
                      <a:gd name="connsiteY30" fmla="*/ 0 h 1379349"/>
                      <a:gd name="connsiteX31" fmla="*/ 170481 w 1069383"/>
                      <a:gd name="connsiteY31" fmla="*/ 15498 h 1379349"/>
                      <a:gd name="connsiteX32" fmla="*/ 123986 w 1069383"/>
                      <a:gd name="connsiteY32" fmla="*/ 30996 h 1379349"/>
                      <a:gd name="connsiteX33" fmla="*/ 61993 w 1069383"/>
                      <a:gd name="connsiteY33" fmla="*/ 123986 h 1379349"/>
                      <a:gd name="connsiteX34" fmla="*/ 77491 w 1069383"/>
                      <a:gd name="connsiteY34" fmla="*/ 294467 h 1379349"/>
                      <a:gd name="connsiteX35" fmla="*/ 92989 w 1069383"/>
                      <a:gd name="connsiteY35" fmla="*/ 356461 h 1379349"/>
                      <a:gd name="connsiteX36" fmla="*/ 108488 w 1069383"/>
                      <a:gd name="connsiteY36" fmla="*/ 480447 h 1379349"/>
                      <a:gd name="connsiteX37" fmla="*/ 92989 w 1069383"/>
                      <a:gd name="connsiteY37" fmla="*/ 604433 h 137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069383" h="1379349">
                        <a:moveTo>
                          <a:pt x="154983" y="526942"/>
                        </a:moveTo>
                        <a:cubicBezTo>
                          <a:pt x="123986" y="563105"/>
                          <a:pt x="93855" y="600028"/>
                          <a:pt x="61993" y="635430"/>
                        </a:cubicBezTo>
                        <a:cubicBezTo>
                          <a:pt x="47331" y="651721"/>
                          <a:pt x="26372" y="662895"/>
                          <a:pt x="15498" y="681925"/>
                        </a:cubicBezTo>
                        <a:cubicBezTo>
                          <a:pt x="4930" y="700419"/>
                          <a:pt x="5166" y="723254"/>
                          <a:pt x="0" y="743918"/>
                        </a:cubicBezTo>
                        <a:cubicBezTo>
                          <a:pt x="5166" y="816243"/>
                          <a:pt x="7491" y="888828"/>
                          <a:pt x="15498" y="960894"/>
                        </a:cubicBezTo>
                        <a:cubicBezTo>
                          <a:pt x="19402" y="996034"/>
                          <a:pt x="54198" y="1092494"/>
                          <a:pt x="61993" y="1115877"/>
                        </a:cubicBezTo>
                        <a:cubicBezTo>
                          <a:pt x="67159" y="1131375"/>
                          <a:pt x="65939" y="1150820"/>
                          <a:pt x="77491" y="1162372"/>
                        </a:cubicBezTo>
                        <a:cubicBezTo>
                          <a:pt x="92989" y="1177870"/>
                          <a:pt x="109954" y="1192029"/>
                          <a:pt x="123986" y="1208867"/>
                        </a:cubicBezTo>
                        <a:cubicBezTo>
                          <a:pt x="135911" y="1223176"/>
                          <a:pt x="140965" y="1243096"/>
                          <a:pt x="154983" y="1255362"/>
                        </a:cubicBezTo>
                        <a:cubicBezTo>
                          <a:pt x="183019" y="1279893"/>
                          <a:pt x="247972" y="1317355"/>
                          <a:pt x="247972" y="1317355"/>
                        </a:cubicBezTo>
                        <a:cubicBezTo>
                          <a:pt x="376369" y="1301306"/>
                          <a:pt x="447994" y="1284192"/>
                          <a:pt x="588935" y="1317355"/>
                        </a:cubicBezTo>
                        <a:cubicBezTo>
                          <a:pt x="610270" y="1322375"/>
                          <a:pt x="617193" y="1351692"/>
                          <a:pt x="635430" y="1363850"/>
                        </a:cubicBezTo>
                        <a:cubicBezTo>
                          <a:pt x="649023" y="1372912"/>
                          <a:pt x="666427" y="1374183"/>
                          <a:pt x="681925" y="1379349"/>
                        </a:cubicBezTo>
                        <a:cubicBezTo>
                          <a:pt x="749084" y="1374183"/>
                          <a:pt x="818263" y="1380992"/>
                          <a:pt x="883403" y="1363850"/>
                        </a:cubicBezTo>
                        <a:cubicBezTo>
                          <a:pt x="919430" y="1354369"/>
                          <a:pt x="976393" y="1301857"/>
                          <a:pt x="976393" y="1301857"/>
                        </a:cubicBezTo>
                        <a:cubicBezTo>
                          <a:pt x="1065223" y="1168610"/>
                          <a:pt x="958722" y="1337198"/>
                          <a:pt x="1022888" y="1208867"/>
                        </a:cubicBezTo>
                        <a:cubicBezTo>
                          <a:pt x="1082976" y="1088691"/>
                          <a:pt x="1030426" y="1232744"/>
                          <a:pt x="1069383" y="1115877"/>
                        </a:cubicBezTo>
                        <a:cubicBezTo>
                          <a:pt x="1064217" y="1017721"/>
                          <a:pt x="1062783" y="919298"/>
                          <a:pt x="1053884" y="821410"/>
                        </a:cubicBezTo>
                        <a:cubicBezTo>
                          <a:pt x="1050237" y="781294"/>
                          <a:pt x="993560" y="693370"/>
                          <a:pt x="976393" y="681925"/>
                        </a:cubicBezTo>
                        <a:cubicBezTo>
                          <a:pt x="960895" y="671593"/>
                          <a:pt x="944207" y="662853"/>
                          <a:pt x="929898" y="650928"/>
                        </a:cubicBezTo>
                        <a:cubicBezTo>
                          <a:pt x="913060" y="636896"/>
                          <a:pt x="900704" y="617889"/>
                          <a:pt x="883403" y="604433"/>
                        </a:cubicBezTo>
                        <a:cubicBezTo>
                          <a:pt x="853997" y="581562"/>
                          <a:pt x="821410" y="563104"/>
                          <a:pt x="790413" y="542440"/>
                        </a:cubicBezTo>
                        <a:cubicBezTo>
                          <a:pt x="749083" y="514887"/>
                          <a:pt x="729552" y="506258"/>
                          <a:pt x="697423" y="464949"/>
                        </a:cubicBezTo>
                        <a:cubicBezTo>
                          <a:pt x="674552" y="435543"/>
                          <a:pt x="635430" y="371959"/>
                          <a:pt x="635430" y="371959"/>
                        </a:cubicBezTo>
                        <a:cubicBezTo>
                          <a:pt x="625098" y="340962"/>
                          <a:pt x="622557" y="306155"/>
                          <a:pt x="604433" y="278969"/>
                        </a:cubicBezTo>
                        <a:lnTo>
                          <a:pt x="542440" y="185979"/>
                        </a:lnTo>
                        <a:cubicBezTo>
                          <a:pt x="532108" y="170481"/>
                          <a:pt x="526942" y="149816"/>
                          <a:pt x="511444" y="139484"/>
                        </a:cubicBezTo>
                        <a:cubicBezTo>
                          <a:pt x="495946" y="129152"/>
                          <a:pt x="479258" y="120412"/>
                          <a:pt x="464949" y="108488"/>
                        </a:cubicBezTo>
                        <a:cubicBezTo>
                          <a:pt x="448111" y="94457"/>
                          <a:pt x="436691" y="74151"/>
                          <a:pt x="418454" y="61993"/>
                        </a:cubicBezTo>
                        <a:cubicBezTo>
                          <a:pt x="404861" y="52931"/>
                          <a:pt x="386571" y="53800"/>
                          <a:pt x="371959" y="46494"/>
                        </a:cubicBezTo>
                        <a:cubicBezTo>
                          <a:pt x="251791" y="-13590"/>
                          <a:pt x="395829" y="38952"/>
                          <a:pt x="278969" y="0"/>
                        </a:cubicBezTo>
                        <a:cubicBezTo>
                          <a:pt x="242806" y="5166"/>
                          <a:pt x="206301" y="8334"/>
                          <a:pt x="170481" y="15498"/>
                        </a:cubicBezTo>
                        <a:cubicBezTo>
                          <a:pt x="154462" y="18702"/>
                          <a:pt x="135538" y="19444"/>
                          <a:pt x="123986" y="30996"/>
                        </a:cubicBezTo>
                        <a:cubicBezTo>
                          <a:pt x="97644" y="57338"/>
                          <a:pt x="61993" y="123986"/>
                          <a:pt x="61993" y="123986"/>
                        </a:cubicBezTo>
                        <a:cubicBezTo>
                          <a:pt x="67159" y="180813"/>
                          <a:pt x="69950" y="237906"/>
                          <a:pt x="77491" y="294467"/>
                        </a:cubicBezTo>
                        <a:cubicBezTo>
                          <a:pt x="80306" y="315581"/>
                          <a:pt x="89487" y="335450"/>
                          <a:pt x="92989" y="356461"/>
                        </a:cubicBezTo>
                        <a:cubicBezTo>
                          <a:pt x="99836" y="397545"/>
                          <a:pt x="103322" y="439118"/>
                          <a:pt x="108488" y="480447"/>
                        </a:cubicBezTo>
                        <a:cubicBezTo>
                          <a:pt x="91290" y="583628"/>
                          <a:pt x="92989" y="542013"/>
                          <a:pt x="92989" y="604433"/>
                        </a:cubicBezTo>
                      </a:path>
                    </a:pathLst>
                  </a:cu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62" name="Flowchart: Connector 61">
                <a:extLst>
                  <a:ext uri="{FF2B5EF4-FFF2-40B4-BE49-F238E27FC236}">
                    <a16:creationId xmlns:a16="http://schemas.microsoft.com/office/drawing/2014/main" id="{A84DC66B-6F27-4D5D-AE05-5574CAEB509F}"/>
                  </a:ext>
                </a:extLst>
              </p:cNvPr>
              <p:cNvSpPr/>
              <p:nvPr/>
            </p:nvSpPr>
            <p:spPr>
              <a:xfrm>
                <a:off x="2235915" y="3815140"/>
                <a:ext cx="97469" cy="85048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560D258-3167-4599-AA5E-EAD12F601C2F}"/>
                </a:ext>
              </a:extLst>
            </p:cNvPr>
            <p:cNvSpPr/>
            <p:nvPr/>
          </p:nvSpPr>
          <p:spPr>
            <a:xfrm>
              <a:off x="1262733" y="2939147"/>
              <a:ext cx="3167748" cy="316382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Right Arrow 64">
            <a:extLst>
              <a:ext uri="{FF2B5EF4-FFF2-40B4-BE49-F238E27FC236}">
                <a16:creationId xmlns:a16="http://schemas.microsoft.com/office/drawing/2014/main" id="{C957D5A1-BFCF-4980-A880-7BDBA6B870C9}"/>
              </a:ext>
            </a:extLst>
          </p:cNvPr>
          <p:cNvSpPr/>
          <p:nvPr/>
        </p:nvSpPr>
        <p:spPr>
          <a:xfrm>
            <a:off x="5159668" y="5131052"/>
            <a:ext cx="943692" cy="410882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84718C1-BD16-489B-8EF6-93CA2FF660EB}"/>
              </a:ext>
            </a:extLst>
          </p:cNvPr>
          <p:cNvGrpSpPr/>
          <p:nvPr/>
        </p:nvGrpSpPr>
        <p:grpSpPr>
          <a:xfrm>
            <a:off x="6526706" y="1615341"/>
            <a:ext cx="2606488" cy="2326030"/>
            <a:chOff x="-21690" y="1844675"/>
            <a:chExt cx="6054190" cy="5013325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1C42FF29-6EF4-4EA1-B2EC-F3EC329AF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489450"/>
              <a:ext cx="3314700" cy="2368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E2F17C6-CDA5-4662-AB30-F6AF40F94D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14122"/>
            <a:stretch>
              <a:fillRect/>
            </a:stretch>
          </p:blipFill>
          <p:spPr bwMode="auto">
            <a:xfrm>
              <a:off x="-21690" y="1844675"/>
              <a:ext cx="1984980" cy="2928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D5306791-D79F-4784-BEC5-97AE96D3E7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76600" y="1844675"/>
              <a:ext cx="2755900" cy="21129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8" name="Picture 5">
              <a:extLst>
                <a:ext uri="{FF2B5EF4-FFF2-40B4-BE49-F238E27FC236}">
                  <a16:creationId xmlns:a16="http://schemas.microsoft.com/office/drawing/2014/main" id="{36FAD0E1-A981-4B91-871B-5107C7437C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150" y="3273425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1EE6A4D-420D-45B0-89E5-83101BDD1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10526"/>
            <a:stretch>
              <a:fillRect/>
            </a:stretch>
          </p:blipFill>
          <p:spPr bwMode="auto">
            <a:xfrm>
              <a:off x="1763713" y="1844675"/>
              <a:ext cx="1800225" cy="1425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3F92C79-3BBE-42F6-8D27-8E998BFE9FDA}"/>
              </a:ext>
            </a:extLst>
          </p:cNvPr>
          <p:cNvGrpSpPr/>
          <p:nvPr/>
        </p:nvGrpSpPr>
        <p:grpSpPr>
          <a:xfrm>
            <a:off x="6536044" y="2609104"/>
            <a:ext cx="2569128" cy="4010681"/>
            <a:chOff x="0" y="-1786275"/>
            <a:chExt cx="5967413" cy="8644275"/>
          </a:xfrm>
        </p:grpSpPr>
        <p:pic>
          <p:nvPicPr>
            <p:cNvPr id="103" name="Picture 3">
              <a:extLst>
                <a:ext uri="{FF2B5EF4-FFF2-40B4-BE49-F238E27FC236}">
                  <a16:creationId xmlns:a16="http://schemas.microsoft.com/office/drawing/2014/main" id="{CDD4FBFC-E7EA-4C49-A658-1900F66FA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27507" y="-1786275"/>
              <a:ext cx="2817814" cy="21589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1" name="Picture 2">
              <a:extLst>
                <a:ext uri="{FF2B5EF4-FFF2-40B4-BE49-F238E27FC236}">
                  <a16:creationId xmlns:a16="http://schemas.microsoft.com/office/drawing/2014/main" id="{AC32B543-4080-4BD1-BBD3-E6F7D1A5F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4489450"/>
              <a:ext cx="3314700" cy="2368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009DCF94-91C0-464C-9071-06A0D0C80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 t="13548" b="11932"/>
            <a:stretch>
              <a:fillRect/>
            </a:stretch>
          </p:blipFill>
          <p:spPr bwMode="auto">
            <a:xfrm>
              <a:off x="3232150" y="5157788"/>
              <a:ext cx="2735263" cy="1700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7" name="Picture 5">
              <a:extLst>
                <a:ext uri="{FF2B5EF4-FFF2-40B4-BE49-F238E27FC236}">
                  <a16:creationId xmlns:a16="http://schemas.microsoft.com/office/drawing/2014/main" id="{8D95D2CC-6794-432F-B91F-448A6863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150" y="3273425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6E836A-4D6A-4EA3-99AF-33D607426D7F}"/>
              </a:ext>
            </a:extLst>
          </p:cNvPr>
          <p:cNvGrpSpPr/>
          <p:nvPr/>
        </p:nvGrpSpPr>
        <p:grpSpPr>
          <a:xfrm>
            <a:off x="2727138" y="1697385"/>
            <a:ext cx="2139960" cy="1849562"/>
            <a:chOff x="5217945" y="1600753"/>
            <a:chExt cx="2139960" cy="184956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19DB149-AFCC-4DD2-94FE-3388301F04E3}"/>
                </a:ext>
              </a:extLst>
            </p:cNvPr>
            <p:cNvGrpSpPr/>
            <p:nvPr/>
          </p:nvGrpSpPr>
          <p:grpSpPr>
            <a:xfrm>
              <a:off x="5217945" y="1600753"/>
              <a:ext cx="2139960" cy="1849562"/>
              <a:chOff x="733868" y="1798536"/>
              <a:chExt cx="5075713" cy="4579483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3BA9D83-54E7-4DFA-B246-D1B8B42A8C48}"/>
                  </a:ext>
                </a:extLst>
              </p:cNvPr>
              <p:cNvGrpSpPr/>
              <p:nvPr/>
            </p:nvGrpSpPr>
            <p:grpSpPr>
              <a:xfrm>
                <a:off x="733868" y="1798536"/>
                <a:ext cx="5075713" cy="4579483"/>
                <a:chOff x="624443" y="1716203"/>
                <a:chExt cx="4043766" cy="3578062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2D4C081C-EB56-44A3-A1A4-B00928A8548C}"/>
                    </a:ext>
                  </a:extLst>
                </p:cNvPr>
                <p:cNvGrpSpPr/>
                <p:nvPr/>
              </p:nvGrpSpPr>
              <p:grpSpPr>
                <a:xfrm>
                  <a:off x="624443" y="1716203"/>
                  <a:ext cx="4043766" cy="3578062"/>
                  <a:chOff x="4329545" y="2846207"/>
                  <a:chExt cx="4043766" cy="3578062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0833064-3FE4-4F8F-8F80-A7F45EB788AD}"/>
                      </a:ext>
                    </a:extLst>
                  </p:cNvPr>
                  <p:cNvSpPr/>
                  <p:nvPr/>
                </p:nvSpPr>
                <p:spPr>
                  <a:xfrm>
                    <a:off x="4329545" y="2846207"/>
                    <a:ext cx="4043766" cy="3578062"/>
                  </a:xfrm>
                  <a:prstGeom prst="rect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684F9461-6210-47E5-8C1A-19E599DCA84B}"/>
                      </a:ext>
                    </a:extLst>
                  </p:cNvPr>
                  <p:cNvGrpSpPr/>
                  <p:nvPr/>
                </p:nvGrpSpPr>
                <p:grpSpPr>
                  <a:xfrm>
                    <a:off x="5026617" y="4178235"/>
                    <a:ext cx="1069383" cy="1379349"/>
                    <a:chOff x="1906292" y="2820692"/>
                    <a:chExt cx="1069383" cy="1379349"/>
                  </a:xfrm>
                </p:grpSpPr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E0762F8B-E827-4CFE-9812-8798F57E57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6292" y="2820692"/>
                      <a:ext cx="1069383" cy="1379349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C44B0A9C-3A98-4EEB-82CC-9649EF4E63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3197" y="3006673"/>
                      <a:ext cx="777495" cy="1082302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42" name="Flowchart: Connector 41">
                  <a:extLst>
                    <a:ext uri="{FF2B5EF4-FFF2-40B4-BE49-F238E27FC236}">
                      <a16:creationId xmlns:a16="http://schemas.microsoft.com/office/drawing/2014/main" id="{90CEA9FA-C8AC-4297-9B41-ACA507284E0C}"/>
                    </a:ext>
                  </a:extLst>
                </p:cNvPr>
                <p:cNvSpPr/>
                <p:nvPr/>
              </p:nvSpPr>
              <p:spPr>
                <a:xfrm>
                  <a:off x="2235915" y="3815140"/>
                  <a:ext cx="97469" cy="8504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13CEEBD-EEED-4133-A84D-A0470A36FB54}"/>
                  </a:ext>
                </a:extLst>
              </p:cNvPr>
              <p:cNvSpPr/>
              <p:nvPr/>
            </p:nvSpPr>
            <p:spPr>
              <a:xfrm>
                <a:off x="2547249" y="4267200"/>
                <a:ext cx="544286" cy="54864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88691A1F-580A-4509-AB8C-CDD650430EAF}"/>
                </a:ext>
              </a:extLst>
            </p:cNvPr>
            <p:cNvSpPr/>
            <p:nvPr/>
          </p:nvSpPr>
          <p:spPr>
            <a:xfrm>
              <a:off x="6152431" y="2600101"/>
              <a:ext cx="51581" cy="43963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E18BAEF-1ADB-4556-AA30-EDAE872AF78A}"/>
              </a:ext>
            </a:extLst>
          </p:cNvPr>
          <p:cNvGrpSpPr/>
          <p:nvPr/>
        </p:nvGrpSpPr>
        <p:grpSpPr>
          <a:xfrm>
            <a:off x="2702002" y="4481087"/>
            <a:ext cx="2139696" cy="1847088"/>
            <a:chOff x="5217945" y="4383124"/>
            <a:chExt cx="2139696" cy="184708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37E88F0-9A30-4A3E-92C1-24B2CA1822AC}"/>
                </a:ext>
              </a:extLst>
            </p:cNvPr>
            <p:cNvGrpSpPr/>
            <p:nvPr/>
          </p:nvGrpSpPr>
          <p:grpSpPr>
            <a:xfrm>
              <a:off x="5217945" y="4383124"/>
              <a:ext cx="2139696" cy="1847088"/>
              <a:chOff x="733868" y="1798536"/>
              <a:chExt cx="5075713" cy="4579483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E0E34BD-5939-4D22-8020-880985AF5D58}"/>
                  </a:ext>
                </a:extLst>
              </p:cNvPr>
              <p:cNvGrpSpPr/>
              <p:nvPr/>
            </p:nvGrpSpPr>
            <p:grpSpPr>
              <a:xfrm>
                <a:off x="733868" y="1798536"/>
                <a:ext cx="5075713" cy="4579483"/>
                <a:chOff x="624443" y="1716203"/>
                <a:chExt cx="4043766" cy="3578062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BC927E7-8E07-49AE-8FD2-6852F11DF405}"/>
                    </a:ext>
                  </a:extLst>
                </p:cNvPr>
                <p:cNvGrpSpPr/>
                <p:nvPr/>
              </p:nvGrpSpPr>
              <p:grpSpPr>
                <a:xfrm>
                  <a:off x="624443" y="1716203"/>
                  <a:ext cx="4043766" cy="3578062"/>
                  <a:chOff x="4329545" y="2846207"/>
                  <a:chExt cx="4043766" cy="3578062"/>
                </a:xfrm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0F7D5E7-BB1D-47E8-A831-31D08C51E77A}"/>
                      </a:ext>
                    </a:extLst>
                  </p:cNvPr>
                  <p:cNvSpPr/>
                  <p:nvPr/>
                </p:nvSpPr>
                <p:spPr>
                  <a:xfrm>
                    <a:off x="4329545" y="2846207"/>
                    <a:ext cx="4043766" cy="3578062"/>
                  </a:xfrm>
                  <a:prstGeom prst="rect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F51B0690-8DC6-461F-B8BC-E60DE682CA68}"/>
                      </a:ext>
                    </a:extLst>
                  </p:cNvPr>
                  <p:cNvGrpSpPr/>
                  <p:nvPr/>
                </p:nvGrpSpPr>
                <p:grpSpPr>
                  <a:xfrm>
                    <a:off x="5026617" y="4178235"/>
                    <a:ext cx="1069383" cy="1379349"/>
                    <a:chOff x="1906292" y="2820692"/>
                    <a:chExt cx="1069383" cy="1379349"/>
                  </a:xfrm>
                </p:grpSpPr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4B0D5043-0C67-4B66-BD04-2E10A40F57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6292" y="2820692"/>
                      <a:ext cx="1069383" cy="1379349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Freeform: Shape 56">
                      <a:extLst>
                        <a:ext uri="{FF2B5EF4-FFF2-40B4-BE49-F238E27FC236}">
                          <a16:creationId xmlns:a16="http://schemas.microsoft.com/office/drawing/2014/main" id="{8D62E74C-F9D9-4897-9117-7C24176C3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3197" y="3006673"/>
                      <a:ext cx="777495" cy="1082302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53" name="Flowchart: Connector 52">
                  <a:extLst>
                    <a:ext uri="{FF2B5EF4-FFF2-40B4-BE49-F238E27FC236}">
                      <a16:creationId xmlns:a16="http://schemas.microsoft.com/office/drawing/2014/main" id="{A43120C6-3160-432A-B839-2516613DCF17}"/>
                    </a:ext>
                  </a:extLst>
                </p:cNvPr>
                <p:cNvSpPr/>
                <p:nvPr/>
              </p:nvSpPr>
              <p:spPr>
                <a:xfrm>
                  <a:off x="2235915" y="3815140"/>
                  <a:ext cx="97469" cy="8504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4786D8C-1FDD-493F-8836-CA7ED0BAA34B}"/>
                  </a:ext>
                </a:extLst>
              </p:cNvPr>
              <p:cNvSpPr/>
              <p:nvPr/>
            </p:nvSpPr>
            <p:spPr>
              <a:xfrm>
                <a:off x="1262733" y="2939147"/>
                <a:ext cx="3167748" cy="316382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56150076-410F-49AA-85E2-BBE16CA324EF}"/>
                </a:ext>
              </a:extLst>
            </p:cNvPr>
            <p:cNvSpPr/>
            <p:nvPr/>
          </p:nvSpPr>
          <p:spPr>
            <a:xfrm>
              <a:off x="6569821" y="5022231"/>
              <a:ext cx="51581" cy="43963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728" y="177200"/>
            <a:ext cx="10882644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Wild bee abundance and diversity decreases further away from where their nest is located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95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63" y="365125"/>
            <a:ext cx="10892413" cy="1325563"/>
          </a:xfrm>
        </p:spPr>
        <p:txBody>
          <a:bodyPr/>
          <a:lstStyle/>
          <a:p>
            <a:r>
              <a:rPr lang="en-CA" b="1" dirty="0"/>
              <a:t>At the community level, a lot of what we know comes from Prairie systems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592"/>
          <a:stretch/>
        </p:blipFill>
        <p:spPr>
          <a:xfrm>
            <a:off x="6331792" y="2049863"/>
            <a:ext cx="5022845" cy="3060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49863" y="5455077"/>
            <a:ext cx="160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Central Alberta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71950" y="5455077"/>
            <a:ext cx="162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New Brunswick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2563" y="2035275"/>
            <a:ext cx="4703204" cy="3075214"/>
            <a:chOff x="2052637" y="1104900"/>
            <a:chExt cx="8086725" cy="4648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2637" y="1104900"/>
              <a:ext cx="8086725" cy="464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00570" y="5550812"/>
              <a:ext cx="1000125" cy="1619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6331792" y="2049863"/>
            <a:ext cx="5086072" cy="3102110"/>
            <a:chOff x="2533650" y="1376362"/>
            <a:chExt cx="7124700" cy="41052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3650" y="1376362"/>
              <a:ext cx="7124700" cy="41052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2615" y="5293151"/>
              <a:ext cx="1400175" cy="161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0123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580" y="5041757"/>
            <a:ext cx="1910762" cy="1357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696" y="326078"/>
            <a:ext cx="11277600" cy="1325563"/>
          </a:xfrm>
        </p:spPr>
        <p:txBody>
          <a:bodyPr>
            <a:normAutofit/>
          </a:bodyPr>
          <a:lstStyle/>
          <a:p>
            <a:r>
              <a:rPr lang="en-CA" b="1" dirty="0"/>
              <a:t>How does landscape type influence the wild bee community in NB?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76" y="1977719"/>
            <a:ext cx="5211841" cy="43513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041313" y="2613992"/>
            <a:ext cx="3250976" cy="9645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200" dirty="0"/>
              <a:t>43 sites across 4 habitat types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36439" y="6451962"/>
            <a:ext cx="19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Pamela MacKinley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292289" y="0"/>
            <a:ext cx="899711" cy="705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8E134F-97D9-0005-9713-22A5DBBB965D}"/>
              </a:ext>
            </a:extLst>
          </p:cNvPr>
          <p:cNvSpPr/>
          <p:nvPr/>
        </p:nvSpPr>
        <p:spPr>
          <a:xfrm>
            <a:off x="11477897" y="4815840"/>
            <a:ext cx="714103" cy="583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79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365125"/>
            <a:ext cx="11153670" cy="1325563"/>
          </a:xfrm>
        </p:spPr>
        <p:txBody>
          <a:bodyPr/>
          <a:lstStyle/>
          <a:p>
            <a:r>
              <a:rPr lang="en-CA" b="1" dirty="0"/>
              <a:t>Disturbed sites had higher species richness than forest or wetland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1367749" y="1549086"/>
            <a:ext cx="8250535" cy="4943789"/>
            <a:chOff x="1938494" y="1557495"/>
            <a:chExt cx="8250535" cy="4943789"/>
          </a:xfrm>
        </p:grpSpPr>
        <p:pic>
          <p:nvPicPr>
            <p:cNvPr id="4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494" y="1841414"/>
              <a:ext cx="7949083" cy="465987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33257" y="1557495"/>
              <a:ext cx="5355772" cy="1647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Naomi Meed - Wakefield, New Brunswick, Canada | Professional Profile |  LinkedIn">
            <a:extLst>
              <a:ext uri="{FF2B5EF4-FFF2-40B4-BE49-F238E27FC236}">
                <a16:creationId xmlns:a16="http://schemas.microsoft.com/office/drawing/2014/main" id="{8989B064-259F-0FFC-EFBC-DAD74B12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04" y="1558202"/>
            <a:ext cx="1765126" cy="17651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9853EC-2DEF-1C13-5AEF-6F0DA04E25DE}"/>
              </a:ext>
            </a:extLst>
          </p:cNvPr>
          <p:cNvSpPr txBox="1"/>
          <p:nvPr/>
        </p:nvSpPr>
        <p:spPr>
          <a:xfrm>
            <a:off x="10184990" y="3330809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Naomi Meed</a:t>
            </a:r>
            <a:endParaRPr lang="en-US" dirty="0"/>
          </a:p>
        </p:txBody>
      </p:sp>
      <p:pic>
        <p:nvPicPr>
          <p:cNvPr id="9" name="Picture 4" descr="Almeera Ahmed (@ahmed_almeera) / Twitter">
            <a:extLst>
              <a:ext uri="{FF2B5EF4-FFF2-40B4-BE49-F238E27FC236}">
                <a16:creationId xmlns:a16="http://schemas.microsoft.com/office/drawing/2014/main" id="{44972969-F18A-A96F-1CE7-217B0637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743" y="4070450"/>
            <a:ext cx="1701171" cy="1701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7072D1-50B7-A9FA-8BB9-9A9E9DE2A653}"/>
              </a:ext>
            </a:extLst>
          </p:cNvPr>
          <p:cNvSpPr txBox="1"/>
          <p:nvPr/>
        </p:nvSpPr>
        <p:spPr>
          <a:xfrm>
            <a:off x="10023742" y="5771621"/>
            <a:ext cx="170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Almeera Ahmed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08" y="469628"/>
            <a:ext cx="9731169" cy="1325563"/>
          </a:xfrm>
        </p:spPr>
        <p:txBody>
          <a:bodyPr/>
          <a:lstStyle/>
          <a:p>
            <a:r>
              <a:rPr lang="en-CA" b="1" dirty="0"/>
              <a:t>Bees often use floral resources we don’t think about, like potato flowers!</a:t>
            </a:r>
            <a:endParaRPr lang="en-US" b="1" dirty="0"/>
          </a:p>
        </p:txBody>
      </p:sp>
      <p:pic>
        <p:nvPicPr>
          <p:cNvPr id="4" name="Picture 3" descr="A picture containing diagram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7" y="2538284"/>
            <a:ext cx="7804728" cy="419330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171015" y="2918006"/>
            <a:ext cx="3749067" cy="3470366"/>
          </a:xfrm>
        </p:spPr>
        <p:txBody>
          <a:bodyPr>
            <a:normAutofit/>
          </a:bodyPr>
          <a:lstStyle/>
          <a:p>
            <a:r>
              <a:rPr lang="en-CA" dirty="0"/>
              <a:t>Blue vanes set up (blue circles) once a month from Jun-Aug</a:t>
            </a:r>
          </a:p>
          <a:p>
            <a:pPr marL="0" indent="0">
              <a:buNone/>
            </a:pPr>
            <a:endParaRPr lang="en-CA" sz="1200" dirty="0"/>
          </a:p>
          <a:p>
            <a:r>
              <a:rPr lang="en-CA" dirty="0"/>
              <a:t>Bees netted along floral survey transects when potato in bloom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0" t="35047" r="34677" b="31506"/>
          <a:stretch/>
        </p:blipFill>
        <p:spPr>
          <a:xfrm>
            <a:off x="9993085" y="364808"/>
            <a:ext cx="1711233" cy="175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94316-622C-D1C0-D37C-E122263923A6}"/>
              </a:ext>
            </a:extLst>
          </p:cNvPr>
          <p:cNvSpPr txBox="1"/>
          <p:nvPr/>
        </p:nvSpPr>
        <p:spPr>
          <a:xfrm>
            <a:off x="10045548" y="2146263"/>
            <a:ext cx="151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Abby Malayny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0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8114339296__EA9BFEB1-B74D-4811-A660-2A19FB9805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" t="33079" r="1059" b="20114"/>
          <a:stretch/>
        </p:blipFill>
        <p:spPr>
          <a:xfrm>
            <a:off x="7618497" y="4240848"/>
            <a:ext cx="3594839" cy="2267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2" y="198437"/>
            <a:ext cx="10515600" cy="1325563"/>
          </a:xfrm>
        </p:spPr>
        <p:txBody>
          <a:bodyPr/>
          <a:lstStyle/>
          <a:p>
            <a:r>
              <a:rPr lang="en-CA" b="1" dirty="0"/>
              <a:t>Wild bees collect potato pollen, and fly it back to other places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2" y="1933302"/>
            <a:ext cx="4235824" cy="4560401"/>
          </a:xfrm>
        </p:spPr>
        <p:txBody>
          <a:bodyPr>
            <a:normAutofit lnSpcReduction="10000"/>
          </a:bodyPr>
          <a:lstStyle/>
          <a:p>
            <a:r>
              <a:rPr lang="en-CA" dirty="0"/>
              <a:t>23/62 (37%) of bees collected potato pollen</a:t>
            </a:r>
          </a:p>
          <a:p>
            <a:endParaRPr lang="en-CA" sz="1000" dirty="0"/>
          </a:p>
          <a:p>
            <a:r>
              <a:rPr lang="en-CA" dirty="0"/>
              <a:t>Of bees with potato pollen 11 were collected in potato fields, 11 from field margins and 1 from the forest</a:t>
            </a:r>
          </a:p>
          <a:p>
            <a:endParaRPr lang="en-CA" sz="1000" dirty="0"/>
          </a:p>
          <a:p>
            <a:r>
              <a:rPr lang="en-CA" dirty="0"/>
              <a:t>Bumble bees most commonly collected with potato pollen</a:t>
            </a:r>
            <a:endParaRPr lang="en-CA" sz="1100" dirty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25185"/>
          <a:stretch/>
        </p:blipFill>
        <p:spPr>
          <a:xfrm>
            <a:off x="7721600" y="1649527"/>
            <a:ext cx="4294909" cy="2680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3" t="5320" b="31515"/>
          <a:stretch/>
        </p:blipFill>
        <p:spPr>
          <a:xfrm rot="10800000">
            <a:off x="4590082" y="1513682"/>
            <a:ext cx="3947968" cy="3860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47942" y="5860594"/>
            <a:ext cx="227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Photos: Abby Malayny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09C12-A8F7-CF11-13EA-747DB59D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916" y="1908208"/>
            <a:ext cx="6930189" cy="175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do we think it means? (so far at least)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C0F36-AB18-55B0-9C4E-FC9FDCA46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916" y="4533813"/>
            <a:ext cx="6930189" cy="93846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Field edges may be </a:t>
            </a:r>
            <a:r>
              <a:rPr lang="en-US" sz="3600" u="sng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extra</a:t>
            </a:r>
            <a:r>
              <a:rPr lang="en-US" sz="3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important for wild pollinators in New Brunswick!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6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0775" y="262996"/>
            <a:ext cx="5895975" cy="1807305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Ways to promote wild bee diversity – pollinator strips</a:t>
            </a:r>
            <a:br>
              <a:rPr lang="en-CA" b="1" dirty="0"/>
            </a:br>
            <a:endParaRPr lang="en-US" b="1" dirty="0"/>
          </a:p>
        </p:txBody>
      </p:sp>
      <p:pic>
        <p:nvPicPr>
          <p:cNvPr id="2050" name="Picture 2" descr="The pollinator supporting features implemented at Villicus Farms in Montana can be scaled-up to meet the needs of large-scale producer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r="31493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r>
              <a:rPr lang="en-CA" sz="2300" dirty="0"/>
              <a:t>Can also be called a pollinator meadow</a:t>
            </a:r>
          </a:p>
          <a:p>
            <a:pPr marL="457200" lvl="1" indent="0">
              <a:buNone/>
            </a:pPr>
            <a:endParaRPr lang="en-CA" sz="800" dirty="0"/>
          </a:p>
          <a:p>
            <a:r>
              <a:rPr lang="en-CA" sz="2300" dirty="0"/>
              <a:t>An area on farm typically planted with pollinator friendly plants</a:t>
            </a:r>
          </a:p>
          <a:p>
            <a:endParaRPr lang="en-CA" sz="800" dirty="0"/>
          </a:p>
          <a:p>
            <a:r>
              <a:rPr lang="en-CA" sz="2300" dirty="0"/>
              <a:t>Provides supplemental food, nesting resources, and shelter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83540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C8A8-13E8-BF35-7B96-826BB94F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917" y="162962"/>
            <a:ext cx="10515600" cy="1325563"/>
          </a:xfrm>
        </p:spPr>
        <p:txBody>
          <a:bodyPr/>
          <a:lstStyle/>
          <a:p>
            <a:r>
              <a:rPr lang="en-CA" b="1" dirty="0"/>
              <a:t>What is a wild bee?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68D0-CB54-5EDD-3065-3E97E16FD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483" y="2192697"/>
            <a:ext cx="4480034" cy="3216167"/>
          </a:xfrm>
        </p:spPr>
        <p:txBody>
          <a:bodyPr/>
          <a:lstStyle/>
          <a:p>
            <a:r>
              <a:rPr lang="en-CA" dirty="0"/>
              <a:t>Not managed by humans</a:t>
            </a:r>
          </a:p>
          <a:p>
            <a:pPr lvl="1"/>
            <a:r>
              <a:rPr lang="en-CA" dirty="0"/>
              <a:t>i.e. honeybees, some bumblebees, blue orchard bees</a:t>
            </a:r>
          </a:p>
          <a:p>
            <a:pPr lvl="1"/>
            <a:endParaRPr lang="en-CA" dirty="0"/>
          </a:p>
          <a:p>
            <a:r>
              <a:rPr lang="en-CA" dirty="0"/>
              <a:t>These can be native or introduced species</a:t>
            </a: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BB065-3B9F-30F8-A266-85F0BAAD539B}"/>
              </a:ext>
            </a:extLst>
          </p:cNvPr>
          <p:cNvGrpSpPr/>
          <p:nvPr/>
        </p:nvGrpSpPr>
        <p:grpSpPr>
          <a:xfrm>
            <a:off x="483475" y="1463874"/>
            <a:ext cx="5984117" cy="5126113"/>
            <a:chOff x="-21690" y="1844675"/>
            <a:chExt cx="6054190" cy="501332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8F471FE-DFC0-3648-A54B-5DCD56B3E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489450"/>
              <a:ext cx="3314700" cy="2368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82B8C802-5E74-15D8-270B-0B5D422664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575" y="3357563"/>
              <a:ext cx="2817813" cy="215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2399D0-A100-89AC-A6C3-AA08F227B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4122"/>
            <a:stretch>
              <a:fillRect/>
            </a:stretch>
          </p:blipFill>
          <p:spPr bwMode="auto">
            <a:xfrm>
              <a:off x="-21690" y="1844675"/>
              <a:ext cx="1984980" cy="2928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166775-0109-5F04-BA77-F135E8F78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6600" y="1844675"/>
              <a:ext cx="2755900" cy="21129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441BC2-9340-33A2-B158-1224A608E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t="13548" b="11932"/>
            <a:stretch>
              <a:fillRect/>
            </a:stretch>
          </p:blipFill>
          <p:spPr bwMode="auto">
            <a:xfrm>
              <a:off x="3232150" y="5157788"/>
              <a:ext cx="2735263" cy="1700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CCA10457-466C-E469-2A7E-7FEBBF27C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150" y="3273425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1BBCDC-C855-B090-96AF-4BC457EB7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r="10526"/>
            <a:stretch>
              <a:fillRect/>
            </a:stretch>
          </p:blipFill>
          <p:spPr bwMode="auto">
            <a:xfrm>
              <a:off x="1763713" y="1844675"/>
              <a:ext cx="1800225" cy="1425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57332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CA" b="1" dirty="0"/>
              <a:t>Selecting a site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Good option for marginal land</a:t>
            </a:r>
          </a:p>
          <a:p>
            <a:endParaRPr lang="en-CA" sz="1900" dirty="0"/>
          </a:p>
          <a:p>
            <a:r>
              <a:rPr lang="en-CA" sz="3000" dirty="0"/>
              <a:t>Areas next to hedgerows, windbreaks or riparian areas</a:t>
            </a:r>
          </a:p>
          <a:p>
            <a:endParaRPr lang="en-CA" sz="1900" dirty="0"/>
          </a:p>
          <a:p>
            <a:r>
              <a:rPr lang="en-CA" sz="3000" dirty="0"/>
              <a:t>Ideally someplace protected from spray</a:t>
            </a:r>
          </a:p>
          <a:p>
            <a:endParaRPr lang="en-CA" sz="1900" dirty="0"/>
          </a:p>
          <a:p>
            <a:r>
              <a:rPr lang="en-CA" sz="3000" dirty="0"/>
              <a:t>Adequate soil fertility and drainage</a:t>
            </a:r>
          </a:p>
          <a:p>
            <a:endParaRPr lang="en-CA" sz="1900" dirty="0"/>
          </a:p>
          <a:p>
            <a:r>
              <a:rPr lang="en-CA" sz="3000" dirty="0"/>
              <a:t>Somewhere that you will get to enjoy!</a:t>
            </a:r>
          </a:p>
          <a:p>
            <a:endParaRPr lang="en-CA" sz="1900" dirty="0"/>
          </a:p>
          <a:p>
            <a:endParaRPr lang="en-US" sz="1900" dirty="0"/>
          </a:p>
        </p:txBody>
      </p:sp>
      <p:pic>
        <p:nvPicPr>
          <p:cNvPr id="5" name="Picture 4" descr="A yellow flower in the grass&#10;&#10;Description generated with very high confidence">
            <a:extLst>
              <a:ext uri="{FF2B5EF4-FFF2-40B4-BE49-F238E27FC236}">
                <a16:creationId xmlns:a16="http://schemas.microsoft.com/office/drawing/2014/main" id="{8F3966B3-07A7-4863-979C-3E3C7C1124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r="2473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6428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51BEDC-A544-E592-863A-5E1DFD4F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CA" b="1"/>
              <a:t>Selecting a seed mix</a:t>
            </a:r>
            <a:endParaRPr lang="en-US" b="1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72B799E-0F3E-0350-E232-A0B46B806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30172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7D463-283E-6FE1-E0BA-A1325D0C9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Autofit/>
          </a:bodyPr>
          <a:lstStyle/>
          <a:p>
            <a:r>
              <a:rPr lang="en-CA" sz="3000" dirty="0"/>
              <a:t>Easy to establish</a:t>
            </a:r>
          </a:p>
          <a:p>
            <a:r>
              <a:rPr lang="en-CA" sz="3000" dirty="0"/>
              <a:t>Low maintenance</a:t>
            </a:r>
          </a:p>
          <a:p>
            <a:r>
              <a:rPr lang="en-CA" sz="3000" dirty="0"/>
              <a:t>Flowers that will bloom across the season</a:t>
            </a:r>
          </a:p>
          <a:p>
            <a:pPr lvl="1"/>
            <a:r>
              <a:rPr lang="en-CA" sz="3000" dirty="0"/>
              <a:t>Late blooming flowers especially important</a:t>
            </a:r>
          </a:p>
          <a:p>
            <a:endParaRPr lang="en-CA" sz="3000" dirty="0"/>
          </a:p>
          <a:p>
            <a:pPr marL="0" indent="0">
              <a:buNone/>
            </a:pPr>
            <a:r>
              <a:rPr lang="en-CA" sz="3000" dirty="0"/>
              <a:t>	</a:t>
            </a:r>
            <a:endParaRPr lang="en-US" sz="3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5C16A3-91D8-B6D8-7B3D-76B781438033}"/>
              </a:ext>
            </a:extLst>
          </p:cNvPr>
          <p:cNvSpPr txBox="1"/>
          <p:nvPr/>
        </p:nvSpPr>
        <p:spPr>
          <a:xfrm>
            <a:off x="3667125" y="6488668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Photo: Sam </a:t>
            </a:r>
            <a:r>
              <a:rPr lang="en-CA" dirty="0" err="1"/>
              <a:t>Knowleton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18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3554"/>
            <a:ext cx="10515600" cy="1325563"/>
          </a:xfrm>
        </p:spPr>
        <p:txBody>
          <a:bodyPr/>
          <a:lstStyle/>
          <a:p>
            <a:pPr algn="ctr"/>
            <a:r>
              <a:rPr lang="en-CA" b="1" dirty="0"/>
              <a:t>One option - Developed for the Maritimes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106" y="1720681"/>
            <a:ext cx="11859208" cy="657927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Developed by Dr. Nancy McLean &amp; Dr. Robyn McCallum @ Dalhousie University</a:t>
            </a: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58259" y="2481347"/>
            <a:ext cx="7021338" cy="3905500"/>
            <a:chOff x="2995126" y="2681483"/>
            <a:chExt cx="7464489" cy="41461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5127" y="2681483"/>
              <a:ext cx="7307520" cy="197947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5126" y="4832479"/>
              <a:ext cx="7464489" cy="199517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0" y="6565396"/>
            <a:ext cx="515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Images modified from Operation Pollinator pamphlet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67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9CD6-CBD1-9E4A-247A-0873E2F7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2" y="143672"/>
            <a:ext cx="10864718" cy="1325563"/>
          </a:xfrm>
        </p:spPr>
        <p:txBody>
          <a:bodyPr/>
          <a:lstStyle/>
          <a:p>
            <a:r>
              <a:rPr lang="en-CA" b="1" dirty="0"/>
              <a:t>Agricultural Climate Solutions New Brunswick</a:t>
            </a:r>
            <a:endParaRPr lang="en-US" b="1" dirty="0"/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6A43297-4FE1-CCE9-EDA5-EEF4B5C67D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870778"/>
              </p:ext>
            </p:extLst>
          </p:nvPr>
        </p:nvGraphicFramePr>
        <p:xfrm>
          <a:off x="3092404" y="1286150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18F9A712-A779-D67E-6523-6C45699F1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059074"/>
              </p:ext>
            </p:extLst>
          </p:nvPr>
        </p:nvGraphicFramePr>
        <p:xfrm>
          <a:off x="5208084" y="1286150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E64DAA42-7A7A-0FB2-74C5-3E92FD087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90431"/>
              </p:ext>
            </p:extLst>
          </p:nvPr>
        </p:nvGraphicFramePr>
        <p:xfrm>
          <a:off x="7323765" y="1286150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A5DBDD74-BE0E-5055-2B8D-F069940C3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61916"/>
              </p:ext>
            </p:extLst>
          </p:nvPr>
        </p:nvGraphicFramePr>
        <p:xfrm>
          <a:off x="9439446" y="1286150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8A21056B-EA91-71B4-5A4F-A48A5A56E6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056308"/>
              </p:ext>
            </p:extLst>
          </p:nvPr>
        </p:nvGraphicFramePr>
        <p:xfrm>
          <a:off x="976724" y="1286150"/>
          <a:ext cx="1789003" cy="1961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Pentagon 5">
            <a:extLst>
              <a:ext uri="{FF2B5EF4-FFF2-40B4-BE49-F238E27FC236}">
                <a16:creationId xmlns:a16="http://schemas.microsoft.com/office/drawing/2014/main" id="{67700730-81E0-7871-2711-AADD551C10DC}"/>
              </a:ext>
            </a:extLst>
          </p:cNvPr>
          <p:cNvSpPr/>
          <p:nvPr/>
        </p:nvSpPr>
        <p:spPr>
          <a:xfrm rot="5400000">
            <a:off x="775672" y="3952093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3D544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2" name="TextBox 7">
            <a:extLst>
              <a:ext uri="{FF2B5EF4-FFF2-40B4-BE49-F238E27FC236}">
                <a16:creationId xmlns:a16="http://schemas.microsoft.com/office/drawing/2014/main" id="{907F796B-6542-4FAD-9F82-BF22696ED176}"/>
              </a:ext>
            </a:extLst>
          </p:cNvPr>
          <p:cNvSpPr txBox="1"/>
          <p:nvPr/>
        </p:nvSpPr>
        <p:spPr>
          <a:xfrm>
            <a:off x="641482" y="3159976"/>
            <a:ext cx="230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FZShuTi" pitchFamily="2" charset="-122"/>
                <a:cs typeface="Arial" pitchFamily="34" charset="0"/>
              </a:rPr>
              <a:t>Advanced cropping systems</a:t>
            </a:r>
            <a:endParaRPr lang="ko-KR" altLang="en-US" sz="1400" b="1" dirty="0">
              <a:solidFill>
                <a:sysClr val="windowText" lastClr="000000">
                  <a:lumMod val="75000"/>
                  <a:lumOff val="25000"/>
                </a:sysClr>
              </a:solidFill>
              <a:cs typeface="Arial" pitchFamily="34" charset="0"/>
            </a:endParaRPr>
          </a:p>
        </p:txBody>
      </p:sp>
      <p:sp>
        <p:nvSpPr>
          <p:cNvPr id="43" name="TextBox 8">
            <a:extLst>
              <a:ext uri="{FF2B5EF4-FFF2-40B4-BE49-F238E27FC236}">
                <a16:creationId xmlns:a16="http://schemas.microsoft.com/office/drawing/2014/main" id="{228BA4A1-F291-54D3-8DA6-6DFA2DDA80DC}"/>
              </a:ext>
            </a:extLst>
          </p:cNvPr>
          <p:cNvSpPr txBox="1"/>
          <p:nvPr/>
        </p:nvSpPr>
        <p:spPr>
          <a:xfrm>
            <a:off x="976725" y="3867874"/>
            <a:ext cx="1699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BMPS:</a:t>
            </a:r>
            <a:r>
              <a:rPr lang="en-US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 </a:t>
            </a:r>
          </a:p>
          <a:p>
            <a:r>
              <a:rPr lang="en-US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-   Cover cropping</a:t>
            </a:r>
          </a:p>
          <a:p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-    Reduced tillage</a:t>
            </a:r>
            <a:endParaRPr lang="ko-KR" altLang="en-US" sz="14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44" name="TextBox 9">
            <a:extLst>
              <a:ext uri="{FF2B5EF4-FFF2-40B4-BE49-F238E27FC236}">
                <a16:creationId xmlns:a16="http://schemas.microsoft.com/office/drawing/2014/main" id="{081CEEB1-5D5A-3F43-DA7C-97032DC00CD8}"/>
              </a:ext>
            </a:extLst>
          </p:cNvPr>
          <p:cNvSpPr txBox="1"/>
          <p:nvPr/>
        </p:nvSpPr>
        <p:spPr>
          <a:xfrm>
            <a:off x="1344147" y="2029199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CA" altLang="ko-KR" sz="3200" b="1" dirty="0">
                <a:solidFill>
                  <a:srgbClr val="3D5445"/>
                </a:solidFill>
                <a:cs typeface="Arial" pitchFamily="34" charset="0"/>
              </a:rPr>
              <a:t>1</a:t>
            </a:r>
            <a:endParaRPr lang="ko-KR" altLang="en-US" sz="2400" b="1" dirty="0">
              <a:solidFill>
                <a:srgbClr val="3D5445"/>
              </a:solidFill>
              <a:cs typeface="Arial" pitchFamily="34" charset="0"/>
            </a:endParaRPr>
          </a:p>
        </p:txBody>
      </p:sp>
      <p:sp>
        <p:nvSpPr>
          <p:cNvPr id="45" name="Pentagon 102">
            <a:extLst>
              <a:ext uri="{FF2B5EF4-FFF2-40B4-BE49-F238E27FC236}">
                <a16:creationId xmlns:a16="http://schemas.microsoft.com/office/drawing/2014/main" id="{6B3122BD-FB6D-9914-D73D-66EC1666C4E4}"/>
              </a:ext>
            </a:extLst>
          </p:cNvPr>
          <p:cNvSpPr/>
          <p:nvPr/>
        </p:nvSpPr>
        <p:spPr>
          <a:xfrm rot="5400000">
            <a:off x="9238394" y="3952093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86746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46" name="TextBox 11">
            <a:extLst>
              <a:ext uri="{FF2B5EF4-FFF2-40B4-BE49-F238E27FC236}">
                <a16:creationId xmlns:a16="http://schemas.microsoft.com/office/drawing/2014/main" id="{216ED108-FB17-0F11-7108-A1BC9C3A21F6}"/>
              </a:ext>
            </a:extLst>
          </p:cNvPr>
          <p:cNvSpPr txBox="1"/>
          <p:nvPr/>
        </p:nvSpPr>
        <p:spPr>
          <a:xfrm>
            <a:off x="9628082" y="3159976"/>
            <a:ext cx="141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FZShuTi" pitchFamily="2" charset="-122"/>
                <a:cs typeface="Arial" pitchFamily="34" charset="0"/>
              </a:rPr>
              <a:t>Landscape functionality</a:t>
            </a:r>
            <a:endParaRPr lang="ko-KR" altLang="en-US" sz="1400" b="1" dirty="0">
              <a:solidFill>
                <a:sysClr val="windowText" lastClr="000000">
                  <a:lumMod val="75000"/>
                  <a:lumOff val="25000"/>
                </a:sysClr>
              </a:solidFill>
              <a:cs typeface="Arial" pitchFamily="34" charset="0"/>
            </a:endParaRPr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79FFC82C-EABC-E29B-F0F3-F68233C1DA67}"/>
              </a:ext>
            </a:extLst>
          </p:cNvPr>
          <p:cNvSpPr txBox="1"/>
          <p:nvPr/>
        </p:nvSpPr>
        <p:spPr>
          <a:xfrm>
            <a:off x="9439446" y="3867874"/>
            <a:ext cx="1823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BMPS:</a:t>
            </a:r>
          </a:p>
          <a:p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-  Pollinator strips   and/or riparian zone enhancements</a:t>
            </a:r>
            <a:endParaRPr lang="ko-KR" altLang="en-US" sz="14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6D26F1F7-08EA-51D3-02F0-E2AC9AF45A9A}"/>
              </a:ext>
            </a:extLst>
          </p:cNvPr>
          <p:cNvSpPr txBox="1"/>
          <p:nvPr/>
        </p:nvSpPr>
        <p:spPr>
          <a:xfrm>
            <a:off x="9806869" y="2029199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3200" b="1" dirty="0">
                <a:solidFill>
                  <a:srgbClr val="867460"/>
                </a:solidFill>
                <a:cs typeface="Arial" pitchFamily="34" charset="0"/>
              </a:rPr>
              <a:t>5</a:t>
            </a:r>
            <a:endParaRPr lang="ko-KR" altLang="en-US" sz="2400" b="1" dirty="0">
              <a:solidFill>
                <a:srgbClr val="867460"/>
              </a:solidFill>
              <a:cs typeface="Arial" pitchFamily="34" charset="0"/>
            </a:endParaRPr>
          </a:p>
        </p:txBody>
      </p:sp>
      <p:sp>
        <p:nvSpPr>
          <p:cNvPr id="49" name="Pentagon 84">
            <a:extLst>
              <a:ext uri="{FF2B5EF4-FFF2-40B4-BE49-F238E27FC236}">
                <a16:creationId xmlns:a16="http://schemas.microsoft.com/office/drawing/2014/main" id="{91081007-F97D-42CD-E94D-947E57B9C780}"/>
              </a:ext>
            </a:extLst>
          </p:cNvPr>
          <p:cNvSpPr/>
          <p:nvPr/>
        </p:nvSpPr>
        <p:spPr>
          <a:xfrm rot="5400000">
            <a:off x="2891352" y="3952093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8AA34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AAE17113-E772-5736-7F33-43D4B7BD4DC0}"/>
              </a:ext>
            </a:extLst>
          </p:cNvPr>
          <p:cNvSpPr txBox="1"/>
          <p:nvPr/>
        </p:nvSpPr>
        <p:spPr>
          <a:xfrm>
            <a:off x="3092404" y="3159976"/>
            <a:ext cx="182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FZShuTi" pitchFamily="2" charset="-122"/>
                <a:cs typeface="Arial" pitchFamily="34" charset="0"/>
              </a:rPr>
              <a:t>Enhanced forage management </a:t>
            </a:r>
            <a:endParaRPr lang="ko-KR" altLang="en-US" sz="1400" b="1" dirty="0">
              <a:solidFill>
                <a:sysClr val="windowText" lastClr="000000">
                  <a:lumMod val="75000"/>
                  <a:lumOff val="25000"/>
                </a:sysClr>
              </a:solidFill>
              <a:cs typeface="Arial" pitchFamily="34" charset="0"/>
            </a:endParaRP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C66065DD-4B06-1FAE-CC74-D49761E02D96}"/>
              </a:ext>
            </a:extLst>
          </p:cNvPr>
          <p:cNvSpPr txBox="1"/>
          <p:nvPr/>
        </p:nvSpPr>
        <p:spPr>
          <a:xfrm>
            <a:off x="3092404" y="3867874"/>
            <a:ext cx="17890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BMPS:</a:t>
            </a:r>
          </a:p>
          <a:p>
            <a:pPr marL="285750" indent="-2857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Reduced tillage</a:t>
            </a:r>
          </a:p>
          <a:p>
            <a:pPr marL="285750" indent="-2857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Legume addition (40%) in forage- grass-legume mixtures</a:t>
            </a:r>
          </a:p>
          <a:p>
            <a:endParaRPr lang="ko-KR" altLang="en-US" sz="14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52" name="TextBox 17">
            <a:extLst>
              <a:ext uri="{FF2B5EF4-FFF2-40B4-BE49-F238E27FC236}">
                <a16:creationId xmlns:a16="http://schemas.microsoft.com/office/drawing/2014/main" id="{D2FA1300-0E86-AE58-9BCC-4C06FD7E4F18}"/>
              </a:ext>
            </a:extLst>
          </p:cNvPr>
          <p:cNvSpPr txBox="1"/>
          <p:nvPr/>
        </p:nvSpPr>
        <p:spPr>
          <a:xfrm>
            <a:off x="3459827" y="2029199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3200" b="1" dirty="0">
                <a:solidFill>
                  <a:srgbClr val="8AA343"/>
                </a:solidFill>
                <a:cs typeface="Arial" pitchFamily="34" charset="0"/>
              </a:rPr>
              <a:t>2</a:t>
            </a:r>
            <a:endParaRPr lang="ko-KR" altLang="en-US" sz="2400" b="1" dirty="0">
              <a:solidFill>
                <a:srgbClr val="8AA343"/>
              </a:solidFill>
              <a:cs typeface="Arial" pitchFamily="34" charset="0"/>
            </a:endParaRPr>
          </a:p>
        </p:txBody>
      </p:sp>
      <p:sp>
        <p:nvSpPr>
          <p:cNvPr id="53" name="Pentagon 90">
            <a:extLst>
              <a:ext uri="{FF2B5EF4-FFF2-40B4-BE49-F238E27FC236}">
                <a16:creationId xmlns:a16="http://schemas.microsoft.com/office/drawing/2014/main" id="{40F8F091-8AF1-CCAE-530F-80875C4C47C4}"/>
              </a:ext>
            </a:extLst>
          </p:cNvPr>
          <p:cNvSpPr/>
          <p:nvPr/>
        </p:nvSpPr>
        <p:spPr>
          <a:xfrm rot="5400000">
            <a:off x="5007032" y="3952093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CBBF4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id="{E4FF411E-B069-0FB7-8251-C13650628AA2}"/>
              </a:ext>
            </a:extLst>
          </p:cNvPr>
          <p:cNvSpPr txBox="1"/>
          <p:nvPr/>
        </p:nvSpPr>
        <p:spPr>
          <a:xfrm>
            <a:off x="5204996" y="3159976"/>
            <a:ext cx="1789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FZShuTi" pitchFamily="2" charset="-122"/>
                <a:cs typeface="Arial" pitchFamily="34" charset="0"/>
              </a:rPr>
              <a:t>Enhanced pasture management</a:t>
            </a:r>
            <a:endParaRPr lang="ko-KR" altLang="en-US" sz="1400" b="1" dirty="0">
              <a:solidFill>
                <a:sysClr val="windowText" lastClr="000000">
                  <a:lumMod val="75000"/>
                  <a:lumOff val="25000"/>
                </a:sysClr>
              </a:solidFill>
              <a:cs typeface="Arial" pitchFamily="34" charset="0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E91F58A6-17F8-EF73-8499-D5416995A48D}"/>
              </a:ext>
            </a:extLst>
          </p:cNvPr>
          <p:cNvSpPr txBox="1"/>
          <p:nvPr/>
        </p:nvSpPr>
        <p:spPr>
          <a:xfrm>
            <a:off x="5249240" y="3867874"/>
            <a:ext cx="1702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BMPS:</a:t>
            </a:r>
            <a:endParaRPr lang="en-CA" altLang="ko-KR" sz="1400" dirty="0">
              <a:solidFill>
                <a:sysClr val="window" lastClr="FFFFFF"/>
              </a:solidFill>
              <a:ea typeface="FZShuTi" pitchFamily="2" charset="-122"/>
              <a:cs typeface="Arial" pitchFamily="34" charset="0"/>
            </a:endParaRPr>
          </a:p>
          <a:p>
            <a:pPr marL="171450" indent="-1714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pH correction</a:t>
            </a:r>
          </a:p>
          <a:p>
            <a:pPr marL="171450" indent="-1714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Legume addition (40%) in forage- grass-legume mixtures</a:t>
            </a:r>
          </a:p>
          <a:p>
            <a:pPr marL="171450" indent="-171450" algn="ctr">
              <a:buFontTx/>
              <a:buChar char="-"/>
            </a:pPr>
            <a:endParaRPr lang="ko-KR" altLang="en-US" sz="12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08D2BF66-7CD8-9380-0A4E-2D3214DB9DF5}"/>
              </a:ext>
            </a:extLst>
          </p:cNvPr>
          <p:cNvSpPr txBox="1"/>
          <p:nvPr/>
        </p:nvSpPr>
        <p:spPr>
          <a:xfrm>
            <a:off x="5575507" y="2029199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3200" b="1" dirty="0">
                <a:solidFill>
                  <a:srgbClr val="CBBF40"/>
                </a:solidFill>
                <a:cs typeface="Arial" pitchFamily="34" charset="0"/>
              </a:rPr>
              <a:t>3</a:t>
            </a:r>
            <a:endParaRPr lang="ko-KR" altLang="en-US" sz="2400" b="1" dirty="0">
              <a:solidFill>
                <a:srgbClr val="CBBF40"/>
              </a:solidFill>
              <a:cs typeface="Arial" pitchFamily="34" charset="0"/>
            </a:endParaRPr>
          </a:p>
        </p:txBody>
      </p:sp>
      <p:sp>
        <p:nvSpPr>
          <p:cNvPr id="57" name="Pentagon 96">
            <a:extLst>
              <a:ext uri="{FF2B5EF4-FFF2-40B4-BE49-F238E27FC236}">
                <a16:creationId xmlns:a16="http://schemas.microsoft.com/office/drawing/2014/main" id="{D0833476-EA43-B4E6-8B50-AB66E49CEF4B}"/>
              </a:ext>
            </a:extLst>
          </p:cNvPr>
          <p:cNvSpPr/>
          <p:nvPr/>
        </p:nvSpPr>
        <p:spPr>
          <a:xfrm rot="5400000">
            <a:off x="7122713" y="3952093"/>
            <a:ext cx="2191104" cy="1857876"/>
          </a:xfrm>
          <a:prstGeom prst="homePlate">
            <a:avLst>
              <a:gd name="adj" fmla="val 26827"/>
            </a:avLst>
          </a:prstGeom>
          <a:solidFill>
            <a:srgbClr val="189F9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endParaRPr lang="ko-KR" altLang="en-US" sz="2700" dirty="0"/>
          </a:p>
        </p:txBody>
      </p:sp>
      <p:sp>
        <p:nvSpPr>
          <p:cNvPr id="58" name="TextBox 23">
            <a:extLst>
              <a:ext uri="{FF2B5EF4-FFF2-40B4-BE49-F238E27FC236}">
                <a16:creationId xmlns:a16="http://schemas.microsoft.com/office/drawing/2014/main" id="{5DADED6D-9271-BC34-089B-239484E2D472}"/>
              </a:ext>
            </a:extLst>
          </p:cNvPr>
          <p:cNvSpPr txBox="1"/>
          <p:nvPr/>
        </p:nvSpPr>
        <p:spPr>
          <a:xfrm>
            <a:off x="7350173" y="3159976"/>
            <a:ext cx="173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ea typeface="FZShuTi" pitchFamily="2" charset="-122"/>
                <a:cs typeface="Arial" pitchFamily="34" charset="0"/>
              </a:rPr>
              <a:t>Advanced nitrogen management</a:t>
            </a:r>
            <a:endParaRPr lang="ko-KR" altLang="en-US" sz="1400" b="1" dirty="0">
              <a:solidFill>
                <a:sysClr val="windowText" lastClr="000000">
                  <a:lumMod val="75000"/>
                  <a:lumOff val="25000"/>
                </a:sysClr>
              </a:solidFill>
              <a:cs typeface="Arial" pitchFamily="34" charset="0"/>
            </a:endParaRPr>
          </a:p>
        </p:txBody>
      </p:sp>
      <p:sp>
        <p:nvSpPr>
          <p:cNvPr id="59" name="TextBox 24">
            <a:extLst>
              <a:ext uri="{FF2B5EF4-FFF2-40B4-BE49-F238E27FC236}">
                <a16:creationId xmlns:a16="http://schemas.microsoft.com/office/drawing/2014/main" id="{87F7316D-3BC7-EFBA-F7C0-C1F2B1E20228}"/>
              </a:ext>
            </a:extLst>
          </p:cNvPr>
          <p:cNvSpPr txBox="1"/>
          <p:nvPr/>
        </p:nvSpPr>
        <p:spPr>
          <a:xfrm>
            <a:off x="7323765" y="3867874"/>
            <a:ext cx="17648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4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BMPS:</a:t>
            </a:r>
          </a:p>
          <a:p>
            <a:pPr marL="171450" indent="-1714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4 R nutrient management</a:t>
            </a:r>
          </a:p>
          <a:p>
            <a:pPr marL="171450" indent="-171450">
              <a:buFontTx/>
              <a:buChar char="-"/>
            </a:pPr>
            <a:r>
              <a:rPr lang="en-CA" altLang="ko-KR" sz="1400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Use of urease and nitrification inhibitors (e.g. SuperU)</a:t>
            </a:r>
            <a:endParaRPr lang="ko-KR" altLang="en-US" sz="14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60" name="TextBox 25">
            <a:extLst>
              <a:ext uri="{FF2B5EF4-FFF2-40B4-BE49-F238E27FC236}">
                <a16:creationId xmlns:a16="http://schemas.microsoft.com/office/drawing/2014/main" id="{76654CC2-DC4F-1CE2-1AF1-D6175F802549}"/>
              </a:ext>
            </a:extLst>
          </p:cNvPr>
          <p:cNvSpPr txBox="1"/>
          <p:nvPr/>
        </p:nvSpPr>
        <p:spPr>
          <a:xfrm>
            <a:off x="7691189" y="2029199"/>
            <a:ext cx="10541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3200" b="1" dirty="0">
                <a:solidFill>
                  <a:srgbClr val="189F92"/>
                </a:solidFill>
                <a:cs typeface="Arial" pitchFamily="34" charset="0"/>
              </a:rPr>
              <a:t>4</a:t>
            </a:r>
            <a:endParaRPr lang="ko-KR" altLang="en-US" sz="2400" b="1" dirty="0">
              <a:solidFill>
                <a:srgbClr val="189F92"/>
              </a:solidFill>
              <a:cs typeface="Arial" pitchFamily="34" charset="0"/>
            </a:endParaRPr>
          </a:p>
        </p:txBody>
      </p:sp>
      <p:sp>
        <p:nvSpPr>
          <p:cNvPr id="61" name="TextBox 26">
            <a:extLst>
              <a:ext uri="{FF2B5EF4-FFF2-40B4-BE49-F238E27FC236}">
                <a16:creationId xmlns:a16="http://schemas.microsoft.com/office/drawing/2014/main" id="{2321AFCF-9BD6-D2EB-6730-B1F6E567550A}"/>
              </a:ext>
            </a:extLst>
          </p:cNvPr>
          <p:cNvSpPr txBox="1"/>
          <p:nvPr/>
        </p:nvSpPr>
        <p:spPr>
          <a:xfrm>
            <a:off x="1066150" y="4754240"/>
            <a:ext cx="1610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US" altLang="ko-KR" sz="1600" b="1" dirty="0">
                <a:solidFill>
                  <a:sysClr val="window" lastClr="FFFFFF"/>
                </a:solidFill>
                <a:ea typeface="FZShuTi" pitchFamily="2" charset="-122"/>
                <a:cs typeface="Arial" pitchFamily="34" charset="0"/>
              </a:rPr>
              <a:t>Kernza Project</a:t>
            </a:r>
          </a:p>
          <a:p>
            <a:pPr algn="ctr"/>
            <a:endParaRPr lang="ko-KR" altLang="en-US" sz="1600" dirty="0">
              <a:solidFill>
                <a:sysClr val="window" lastClr="FFFFFF"/>
              </a:solidFill>
              <a:cs typeface="Arial" pitchFamily="34" charset="0"/>
            </a:endParaRPr>
          </a:p>
        </p:txBody>
      </p:sp>
      <p:sp>
        <p:nvSpPr>
          <p:cNvPr id="63" name="TextBox 28">
            <a:extLst>
              <a:ext uri="{FF2B5EF4-FFF2-40B4-BE49-F238E27FC236}">
                <a16:creationId xmlns:a16="http://schemas.microsoft.com/office/drawing/2014/main" id="{196B641A-BE48-6C62-634F-04CEAE0AEF8C}"/>
              </a:ext>
            </a:extLst>
          </p:cNvPr>
          <p:cNvSpPr txBox="1"/>
          <p:nvPr/>
        </p:nvSpPr>
        <p:spPr>
          <a:xfrm>
            <a:off x="188288" y="6361295"/>
            <a:ext cx="253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n-CA" b="1" dirty="0"/>
              <a:t>Sequester carbon</a:t>
            </a:r>
            <a:endParaRPr lang="en-US" b="1" dirty="0"/>
          </a:p>
        </p:txBody>
      </p:sp>
      <p:sp>
        <p:nvSpPr>
          <p:cNvPr id="64" name="TextBox 29">
            <a:extLst>
              <a:ext uri="{FF2B5EF4-FFF2-40B4-BE49-F238E27FC236}">
                <a16:creationId xmlns:a16="http://schemas.microsoft.com/office/drawing/2014/main" id="{2283F08E-B006-6D80-5BF6-138EFBEA18AF}"/>
              </a:ext>
            </a:extLst>
          </p:cNvPr>
          <p:cNvSpPr txBox="1"/>
          <p:nvPr/>
        </p:nvSpPr>
        <p:spPr>
          <a:xfrm>
            <a:off x="2346540" y="6361295"/>
            <a:ext cx="2534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n-CA" b="1" dirty="0"/>
              <a:t>Mitigate GHG emissions</a:t>
            </a:r>
            <a:endParaRPr lang="en-US" b="1" dirty="0"/>
          </a:p>
        </p:txBody>
      </p:sp>
      <p:sp>
        <p:nvSpPr>
          <p:cNvPr id="65" name="TextBox 30">
            <a:extLst>
              <a:ext uri="{FF2B5EF4-FFF2-40B4-BE49-F238E27FC236}">
                <a16:creationId xmlns:a16="http://schemas.microsoft.com/office/drawing/2014/main" id="{3F4293A3-807A-A37F-6C74-E4F6F08392F6}"/>
              </a:ext>
            </a:extLst>
          </p:cNvPr>
          <p:cNvSpPr txBox="1"/>
          <p:nvPr/>
        </p:nvSpPr>
        <p:spPr>
          <a:xfrm>
            <a:off x="4915841" y="6361295"/>
            <a:ext cx="705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/>
              </a:defRPr>
            </a:lvl9pPr>
          </a:lstStyle>
          <a:p>
            <a:r>
              <a:rPr lang="en-CA" b="1" dirty="0"/>
              <a:t>Provide environmental co-benefits (air, water, soil and biodiversity)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004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Thank you!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548"/>
            <a:ext cx="3666169" cy="2298506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Jess Vickruck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jess.vickruck@agr.gc.ca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506 460 4475</a:t>
            </a:r>
          </a:p>
          <a:p>
            <a:pPr marL="0" indent="0">
              <a:buNone/>
            </a:pPr>
            <a:r>
              <a:rPr lang="en-CA" dirty="0"/>
              <a:t>      @</a:t>
            </a:r>
            <a:r>
              <a:rPr lang="en-CA" dirty="0" err="1"/>
              <a:t>jessvickruck</a:t>
            </a:r>
            <a:endParaRPr lang="en-US" dirty="0"/>
          </a:p>
        </p:txBody>
      </p:sp>
      <p:pic>
        <p:nvPicPr>
          <p:cNvPr id="4" name="Picture 2" descr="Image result for twitter logo">
            <a:extLst>
              <a:ext uri="{FF2B5EF4-FFF2-40B4-BE49-F238E27FC236}">
                <a16:creationId xmlns:a16="http://schemas.microsoft.com/office/drawing/2014/main" id="{8898C733-D486-4AB6-9BFC-2BF05B374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28" y="3703145"/>
            <a:ext cx="362172" cy="3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griculture and Agri-Food Canada – Charlottetown Research &amp;amp; Development  Centre – PEI BioAllian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0" b="33548"/>
          <a:stretch/>
        </p:blipFill>
        <p:spPr bwMode="auto">
          <a:xfrm>
            <a:off x="768003" y="4259068"/>
            <a:ext cx="3950970" cy="7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63" y="494867"/>
            <a:ext cx="7003121" cy="5900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6780" y="6012805"/>
            <a:ext cx="1616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>
                <a:solidFill>
                  <a:schemeClr val="bg1"/>
                </a:solidFill>
              </a:rPr>
              <a:t>Halictus</a:t>
            </a:r>
            <a:r>
              <a:rPr lang="en-CA" i="1" dirty="0">
                <a:solidFill>
                  <a:schemeClr val="bg1"/>
                </a:solidFill>
              </a:rPr>
              <a:t> </a:t>
            </a:r>
            <a:r>
              <a:rPr lang="en-CA" i="1" dirty="0" err="1">
                <a:solidFill>
                  <a:schemeClr val="bg1"/>
                </a:solidFill>
              </a:rPr>
              <a:t>ligatus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2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FDA25-C5AB-4002-9CB0-D9B66028C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3" y="336550"/>
            <a:ext cx="10515600" cy="1325563"/>
          </a:xfrm>
        </p:spPr>
        <p:txBody>
          <a:bodyPr/>
          <a:lstStyle/>
          <a:p>
            <a:r>
              <a:rPr lang="en-US" b="1" dirty="0"/>
              <a:t>Evidence from the Canadian prairies</a:t>
            </a:r>
            <a:endParaRPr lang="en-CA" b="1" dirty="0"/>
          </a:p>
        </p:txBody>
      </p: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187A632-DEF4-4FC3-A535-FD43CA707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/>
          <a:stretch/>
        </p:blipFill>
        <p:spPr>
          <a:xfrm>
            <a:off x="4638402" y="2554875"/>
            <a:ext cx="6943998" cy="4239969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04672D4-B5BF-4D10-B1E9-2AEEDA09D6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9" b="88202"/>
          <a:stretch/>
        </p:blipFill>
        <p:spPr>
          <a:xfrm>
            <a:off x="8110401" y="2579857"/>
            <a:ext cx="3474975" cy="536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35631" y="6543094"/>
            <a:ext cx="195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Vickruck et al 2019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3081" y="2577402"/>
            <a:ext cx="4161430" cy="3100067"/>
          </a:xfrm>
        </p:spPr>
        <p:txBody>
          <a:bodyPr>
            <a:normAutofit lnSpcReduction="10000"/>
          </a:bodyPr>
          <a:lstStyle/>
          <a:p>
            <a:r>
              <a:rPr lang="en-CA" sz="3200" dirty="0"/>
              <a:t>The number of species increases in grasslands further away from the wetland</a:t>
            </a:r>
          </a:p>
          <a:p>
            <a:endParaRPr lang="en-CA" sz="1000" dirty="0"/>
          </a:p>
          <a:p>
            <a:r>
              <a:rPr lang="en-CA" sz="3200" dirty="0"/>
              <a:t>Increase in nest site diversity?</a:t>
            </a:r>
          </a:p>
          <a:p>
            <a:pPr marL="0" indent="0">
              <a:buNone/>
            </a:pPr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336C7-BE19-C269-FDD8-6058349F1B54}"/>
              </a:ext>
            </a:extLst>
          </p:cNvPr>
          <p:cNvGrpSpPr/>
          <p:nvPr/>
        </p:nvGrpSpPr>
        <p:grpSpPr>
          <a:xfrm>
            <a:off x="9165783" y="345678"/>
            <a:ext cx="2139696" cy="1847088"/>
            <a:chOff x="5217945" y="4383124"/>
            <a:chExt cx="2139696" cy="1847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640144-F4A7-666D-1A05-B2AC5C806C9D}"/>
                </a:ext>
              </a:extLst>
            </p:cNvPr>
            <p:cNvGrpSpPr/>
            <p:nvPr/>
          </p:nvGrpSpPr>
          <p:grpSpPr>
            <a:xfrm>
              <a:off x="5217945" y="4383124"/>
              <a:ext cx="2139696" cy="1847088"/>
              <a:chOff x="733868" y="1798536"/>
              <a:chExt cx="5075713" cy="457948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393AF63-303D-1A87-D61E-E06851A1D7D9}"/>
                  </a:ext>
                </a:extLst>
              </p:cNvPr>
              <p:cNvGrpSpPr/>
              <p:nvPr/>
            </p:nvGrpSpPr>
            <p:grpSpPr>
              <a:xfrm>
                <a:off x="733868" y="1798536"/>
                <a:ext cx="5075713" cy="4579483"/>
                <a:chOff x="624443" y="1716203"/>
                <a:chExt cx="4043766" cy="3578062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C9DCECBB-9C7B-E592-6834-80C3C2E2E481}"/>
                    </a:ext>
                  </a:extLst>
                </p:cNvPr>
                <p:cNvGrpSpPr/>
                <p:nvPr/>
              </p:nvGrpSpPr>
              <p:grpSpPr>
                <a:xfrm>
                  <a:off x="624443" y="1716203"/>
                  <a:ext cx="4043766" cy="3578062"/>
                  <a:chOff x="4329545" y="2846207"/>
                  <a:chExt cx="4043766" cy="3578062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6BAB8E01-A1DC-C7E2-7780-F5FE4293CDCF}"/>
                      </a:ext>
                    </a:extLst>
                  </p:cNvPr>
                  <p:cNvSpPr/>
                  <p:nvPr/>
                </p:nvSpPr>
                <p:spPr>
                  <a:xfrm>
                    <a:off x="4329545" y="2846207"/>
                    <a:ext cx="4043766" cy="3578062"/>
                  </a:xfrm>
                  <a:prstGeom prst="rect">
                    <a:avLst/>
                  </a:prstGeom>
                  <a:blipFill>
                    <a:blip r:embed="rId4"/>
                    <a:tile tx="0" ty="0" sx="100000" sy="100000" flip="none" algn="tl"/>
                  </a:blip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16349EC7-EF5F-7071-A6D3-4880E51EC236}"/>
                      </a:ext>
                    </a:extLst>
                  </p:cNvPr>
                  <p:cNvGrpSpPr/>
                  <p:nvPr/>
                </p:nvGrpSpPr>
                <p:grpSpPr>
                  <a:xfrm>
                    <a:off x="5026617" y="4178235"/>
                    <a:ext cx="1069383" cy="1379349"/>
                    <a:chOff x="1906292" y="2820692"/>
                    <a:chExt cx="1069383" cy="1379349"/>
                  </a:xfrm>
                </p:grpSpPr>
                <p:sp>
                  <p:nvSpPr>
                    <p:cNvPr id="16" name="Freeform: Shape 15">
                      <a:extLst>
                        <a:ext uri="{FF2B5EF4-FFF2-40B4-BE49-F238E27FC236}">
                          <a16:creationId xmlns:a16="http://schemas.microsoft.com/office/drawing/2014/main" id="{0597C1AD-5773-60A0-BD2F-D7C19F8F6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6292" y="2820692"/>
                      <a:ext cx="1069383" cy="1379349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Freeform: Shape 16">
                      <a:extLst>
                        <a:ext uri="{FF2B5EF4-FFF2-40B4-BE49-F238E27FC236}">
                          <a16:creationId xmlns:a16="http://schemas.microsoft.com/office/drawing/2014/main" id="{086FB112-E829-3C40-A82B-FB3BF2B35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3197" y="3006673"/>
                      <a:ext cx="777495" cy="1082302"/>
                    </a:xfrm>
                    <a:custGeom>
                      <a:avLst/>
                      <a:gdLst>
                        <a:gd name="connsiteX0" fmla="*/ 154983 w 1069383"/>
                        <a:gd name="connsiteY0" fmla="*/ 526942 h 1379349"/>
                        <a:gd name="connsiteX1" fmla="*/ 61993 w 1069383"/>
                        <a:gd name="connsiteY1" fmla="*/ 635430 h 1379349"/>
                        <a:gd name="connsiteX2" fmla="*/ 15498 w 1069383"/>
                        <a:gd name="connsiteY2" fmla="*/ 681925 h 1379349"/>
                        <a:gd name="connsiteX3" fmla="*/ 0 w 1069383"/>
                        <a:gd name="connsiteY3" fmla="*/ 743918 h 1379349"/>
                        <a:gd name="connsiteX4" fmla="*/ 15498 w 1069383"/>
                        <a:gd name="connsiteY4" fmla="*/ 960894 h 1379349"/>
                        <a:gd name="connsiteX5" fmla="*/ 61993 w 1069383"/>
                        <a:gd name="connsiteY5" fmla="*/ 1115877 h 1379349"/>
                        <a:gd name="connsiteX6" fmla="*/ 77491 w 1069383"/>
                        <a:gd name="connsiteY6" fmla="*/ 1162372 h 1379349"/>
                        <a:gd name="connsiteX7" fmla="*/ 123986 w 1069383"/>
                        <a:gd name="connsiteY7" fmla="*/ 1208867 h 1379349"/>
                        <a:gd name="connsiteX8" fmla="*/ 154983 w 1069383"/>
                        <a:gd name="connsiteY8" fmla="*/ 1255362 h 1379349"/>
                        <a:gd name="connsiteX9" fmla="*/ 247972 w 1069383"/>
                        <a:gd name="connsiteY9" fmla="*/ 1317355 h 1379349"/>
                        <a:gd name="connsiteX10" fmla="*/ 588935 w 1069383"/>
                        <a:gd name="connsiteY10" fmla="*/ 1317355 h 1379349"/>
                        <a:gd name="connsiteX11" fmla="*/ 635430 w 1069383"/>
                        <a:gd name="connsiteY11" fmla="*/ 1363850 h 1379349"/>
                        <a:gd name="connsiteX12" fmla="*/ 681925 w 1069383"/>
                        <a:gd name="connsiteY12" fmla="*/ 1379349 h 1379349"/>
                        <a:gd name="connsiteX13" fmla="*/ 883403 w 1069383"/>
                        <a:gd name="connsiteY13" fmla="*/ 1363850 h 1379349"/>
                        <a:gd name="connsiteX14" fmla="*/ 976393 w 1069383"/>
                        <a:gd name="connsiteY14" fmla="*/ 1301857 h 1379349"/>
                        <a:gd name="connsiteX15" fmla="*/ 1022888 w 1069383"/>
                        <a:gd name="connsiteY15" fmla="*/ 1208867 h 1379349"/>
                        <a:gd name="connsiteX16" fmla="*/ 1069383 w 1069383"/>
                        <a:gd name="connsiteY16" fmla="*/ 1115877 h 1379349"/>
                        <a:gd name="connsiteX17" fmla="*/ 1053884 w 1069383"/>
                        <a:gd name="connsiteY17" fmla="*/ 821410 h 1379349"/>
                        <a:gd name="connsiteX18" fmla="*/ 976393 w 1069383"/>
                        <a:gd name="connsiteY18" fmla="*/ 681925 h 1379349"/>
                        <a:gd name="connsiteX19" fmla="*/ 929898 w 1069383"/>
                        <a:gd name="connsiteY19" fmla="*/ 650928 h 1379349"/>
                        <a:gd name="connsiteX20" fmla="*/ 883403 w 1069383"/>
                        <a:gd name="connsiteY20" fmla="*/ 604433 h 1379349"/>
                        <a:gd name="connsiteX21" fmla="*/ 790413 w 1069383"/>
                        <a:gd name="connsiteY21" fmla="*/ 542440 h 1379349"/>
                        <a:gd name="connsiteX22" fmla="*/ 697423 w 1069383"/>
                        <a:gd name="connsiteY22" fmla="*/ 464949 h 1379349"/>
                        <a:gd name="connsiteX23" fmla="*/ 635430 w 1069383"/>
                        <a:gd name="connsiteY23" fmla="*/ 371959 h 1379349"/>
                        <a:gd name="connsiteX24" fmla="*/ 604433 w 1069383"/>
                        <a:gd name="connsiteY24" fmla="*/ 278969 h 1379349"/>
                        <a:gd name="connsiteX25" fmla="*/ 542440 w 1069383"/>
                        <a:gd name="connsiteY25" fmla="*/ 185979 h 1379349"/>
                        <a:gd name="connsiteX26" fmla="*/ 511444 w 1069383"/>
                        <a:gd name="connsiteY26" fmla="*/ 139484 h 1379349"/>
                        <a:gd name="connsiteX27" fmla="*/ 464949 w 1069383"/>
                        <a:gd name="connsiteY27" fmla="*/ 108488 h 1379349"/>
                        <a:gd name="connsiteX28" fmla="*/ 418454 w 1069383"/>
                        <a:gd name="connsiteY28" fmla="*/ 61993 h 1379349"/>
                        <a:gd name="connsiteX29" fmla="*/ 371959 w 1069383"/>
                        <a:gd name="connsiteY29" fmla="*/ 46494 h 1379349"/>
                        <a:gd name="connsiteX30" fmla="*/ 278969 w 1069383"/>
                        <a:gd name="connsiteY30" fmla="*/ 0 h 1379349"/>
                        <a:gd name="connsiteX31" fmla="*/ 170481 w 1069383"/>
                        <a:gd name="connsiteY31" fmla="*/ 15498 h 1379349"/>
                        <a:gd name="connsiteX32" fmla="*/ 123986 w 1069383"/>
                        <a:gd name="connsiteY32" fmla="*/ 30996 h 1379349"/>
                        <a:gd name="connsiteX33" fmla="*/ 61993 w 1069383"/>
                        <a:gd name="connsiteY33" fmla="*/ 123986 h 1379349"/>
                        <a:gd name="connsiteX34" fmla="*/ 77491 w 1069383"/>
                        <a:gd name="connsiteY34" fmla="*/ 294467 h 1379349"/>
                        <a:gd name="connsiteX35" fmla="*/ 92989 w 1069383"/>
                        <a:gd name="connsiteY35" fmla="*/ 356461 h 1379349"/>
                        <a:gd name="connsiteX36" fmla="*/ 108488 w 1069383"/>
                        <a:gd name="connsiteY36" fmla="*/ 480447 h 1379349"/>
                        <a:gd name="connsiteX37" fmla="*/ 92989 w 1069383"/>
                        <a:gd name="connsiteY37" fmla="*/ 604433 h 13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</a:cxnLst>
                      <a:rect l="l" t="t" r="r" b="b"/>
                      <a:pathLst>
                        <a:path w="1069383" h="1379349">
                          <a:moveTo>
                            <a:pt x="154983" y="526942"/>
                          </a:moveTo>
                          <a:cubicBezTo>
                            <a:pt x="123986" y="563105"/>
                            <a:pt x="93855" y="600028"/>
                            <a:pt x="61993" y="635430"/>
                          </a:cubicBezTo>
                          <a:cubicBezTo>
                            <a:pt x="47331" y="651721"/>
                            <a:pt x="26372" y="662895"/>
                            <a:pt x="15498" y="681925"/>
                          </a:cubicBezTo>
                          <a:cubicBezTo>
                            <a:pt x="4930" y="700419"/>
                            <a:pt x="5166" y="723254"/>
                            <a:pt x="0" y="743918"/>
                          </a:cubicBezTo>
                          <a:cubicBezTo>
                            <a:pt x="5166" y="816243"/>
                            <a:pt x="7491" y="888828"/>
                            <a:pt x="15498" y="960894"/>
                          </a:cubicBezTo>
                          <a:cubicBezTo>
                            <a:pt x="19402" y="996034"/>
                            <a:pt x="54198" y="1092494"/>
                            <a:pt x="61993" y="1115877"/>
                          </a:cubicBezTo>
                          <a:cubicBezTo>
                            <a:pt x="67159" y="1131375"/>
                            <a:pt x="65939" y="1150820"/>
                            <a:pt x="77491" y="1162372"/>
                          </a:cubicBezTo>
                          <a:cubicBezTo>
                            <a:pt x="92989" y="1177870"/>
                            <a:pt x="109954" y="1192029"/>
                            <a:pt x="123986" y="1208867"/>
                          </a:cubicBezTo>
                          <a:cubicBezTo>
                            <a:pt x="135911" y="1223176"/>
                            <a:pt x="140965" y="1243096"/>
                            <a:pt x="154983" y="1255362"/>
                          </a:cubicBezTo>
                          <a:cubicBezTo>
                            <a:pt x="183019" y="1279893"/>
                            <a:pt x="247972" y="1317355"/>
                            <a:pt x="247972" y="1317355"/>
                          </a:cubicBezTo>
                          <a:cubicBezTo>
                            <a:pt x="376369" y="1301306"/>
                            <a:pt x="447994" y="1284192"/>
                            <a:pt x="588935" y="1317355"/>
                          </a:cubicBezTo>
                          <a:cubicBezTo>
                            <a:pt x="610270" y="1322375"/>
                            <a:pt x="617193" y="1351692"/>
                            <a:pt x="635430" y="1363850"/>
                          </a:cubicBezTo>
                          <a:cubicBezTo>
                            <a:pt x="649023" y="1372912"/>
                            <a:pt x="666427" y="1374183"/>
                            <a:pt x="681925" y="1379349"/>
                          </a:cubicBezTo>
                          <a:cubicBezTo>
                            <a:pt x="749084" y="1374183"/>
                            <a:pt x="818263" y="1380992"/>
                            <a:pt x="883403" y="1363850"/>
                          </a:cubicBezTo>
                          <a:cubicBezTo>
                            <a:pt x="919430" y="1354369"/>
                            <a:pt x="976393" y="1301857"/>
                            <a:pt x="976393" y="1301857"/>
                          </a:cubicBezTo>
                          <a:cubicBezTo>
                            <a:pt x="1065223" y="1168610"/>
                            <a:pt x="958722" y="1337198"/>
                            <a:pt x="1022888" y="1208867"/>
                          </a:cubicBezTo>
                          <a:cubicBezTo>
                            <a:pt x="1082976" y="1088691"/>
                            <a:pt x="1030426" y="1232744"/>
                            <a:pt x="1069383" y="1115877"/>
                          </a:cubicBezTo>
                          <a:cubicBezTo>
                            <a:pt x="1064217" y="1017721"/>
                            <a:pt x="1062783" y="919298"/>
                            <a:pt x="1053884" y="821410"/>
                          </a:cubicBezTo>
                          <a:cubicBezTo>
                            <a:pt x="1050237" y="781294"/>
                            <a:pt x="993560" y="693370"/>
                            <a:pt x="976393" y="681925"/>
                          </a:cubicBezTo>
                          <a:cubicBezTo>
                            <a:pt x="960895" y="671593"/>
                            <a:pt x="944207" y="662853"/>
                            <a:pt x="929898" y="650928"/>
                          </a:cubicBezTo>
                          <a:cubicBezTo>
                            <a:pt x="913060" y="636896"/>
                            <a:pt x="900704" y="617889"/>
                            <a:pt x="883403" y="604433"/>
                          </a:cubicBezTo>
                          <a:cubicBezTo>
                            <a:pt x="853997" y="581562"/>
                            <a:pt x="821410" y="563104"/>
                            <a:pt x="790413" y="542440"/>
                          </a:cubicBezTo>
                          <a:cubicBezTo>
                            <a:pt x="749083" y="514887"/>
                            <a:pt x="729552" y="506258"/>
                            <a:pt x="697423" y="464949"/>
                          </a:cubicBezTo>
                          <a:cubicBezTo>
                            <a:pt x="674552" y="435543"/>
                            <a:pt x="635430" y="371959"/>
                            <a:pt x="635430" y="371959"/>
                          </a:cubicBezTo>
                          <a:cubicBezTo>
                            <a:pt x="625098" y="340962"/>
                            <a:pt x="622557" y="306155"/>
                            <a:pt x="604433" y="278969"/>
                          </a:cubicBezTo>
                          <a:lnTo>
                            <a:pt x="542440" y="185979"/>
                          </a:lnTo>
                          <a:cubicBezTo>
                            <a:pt x="532108" y="170481"/>
                            <a:pt x="526942" y="149816"/>
                            <a:pt x="511444" y="139484"/>
                          </a:cubicBezTo>
                          <a:cubicBezTo>
                            <a:pt x="495946" y="129152"/>
                            <a:pt x="479258" y="120412"/>
                            <a:pt x="464949" y="108488"/>
                          </a:cubicBezTo>
                          <a:cubicBezTo>
                            <a:pt x="448111" y="94457"/>
                            <a:pt x="436691" y="74151"/>
                            <a:pt x="418454" y="61993"/>
                          </a:cubicBezTo>
                          <a:cubicBezTo>
                            <a:pt x="404861" y="52931"/>
                            <a:pt x="386571" y="53800"/>
                            <a:pt x="371959" y="46494"/>
                          </a:cubicBezTo>
                          <a:cubicBezTo>
                            <a:pt x="251791" y="-13590"/>
                            <a:pt x="395829" y="38952"/>
                            <a:pt x="278969" y="0"/>
                          </a:cubicBezTo>
                          <a:cubicBezTo>
                            <a:pt x="242806" y="5166"/>
                            <a:pt x="206301" y="8334"/>
                            <a:pt x="170481" y="15498"/>
                          </a:cubicBezTo>
                          <a:cubicBezTo>
                            <a:pt x="154462" y="18702"/>
                            <a:pt x="135538" y="19444"/>
                            <a:pt x="123986" y="30996"/>
                          </a:cubicBezTo>
                          <a:cubicBezTo>
                            <a:pt x="97644" y="57338"/>
                            <a:pt x="61993" y="123986"/>
                            <a:pt x="61993" y="123986"/>
                          </a:cubicBezTo>
                          <a:cubicBezTo>
                            <a:pt x="67159" y="180813"/>
                            <a:pt x="69950" y="237906"/>
                            <a:pt x="77491" y="294467"/>
                          </a:cubicBezTo>
                          <a:cubicBezTo>
                            <a:pt x="80306" y="315581"/>
                            <a:pt x="89487" y="335450"/>
                            <a:pt x="92989" y="356461"/>
                          </a:cubicBezTo>
                          <a:cubicBezTo>
                            <a:pt x="99836" y="397545"/>
                            <a:pt x="103322" y="439118"/>
                            <a:pt x="108488" y="480447"/>
                          </a:cubicBezTo>
                          <a:cubicBezTo>
                            <a:pt x="91290" y="583628"/>
                            <a:pt x="92989" y="542013"/>
                            <a:pt x="92989" y="604433"/>
                          </a:cubicBezTo>
                        </a:path>
                      </a:pathLst>
                    </a:custGeom>
                    <a:solidFill>
                      <a:srgbClr val="00B0F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3" name="Flowchart: Connector 12">
                  <a:extLst>
                    <a:ext uri="{FF2B5EF4-FFF2-40B4-BE49-F238E27FC236}">
                      <a16:creationId xmlns:a16="http://schemas.microsoft.com/office/drawing/2014/main" id="{0DDF0E6E-A720-9D7E-8FC1-2ED29AFA512F}"/>
                    </a:ext>
                  </a:extLst>
                </p:cNvPr>
                <p:cNvSpPr/>
                <p:nvPr/>
              </p:nvSpPr>
              <p:spPr>
                <a:xfrm>
                  <a:off x="2235915" y="3815140"/>
                  <a:ext cx="97469" cy="85048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875E1D1-4382-4C83-8758-502929E00C3D}"/>
                  </a:ext>
                </a:extLst>
              </p:cNvPr>
              <p:cNvSpPr/>
              <p:nvPr/>
            </p:nvSpPr>
            <p:spPr>
              <a:xfrm>
                <a:off x="1262733" y="2939147"/>
                <a:ext cx="3167748" cy="3163824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F81B90C4-0C0A-862C-68D0-EF722D4964F9}"/>
                </a:ext>
              </a:extLst>
            </p:cNvPr>
            <p:cNvSpPr/>
            <p:nvPr/>
          </p:nvSpPr>
          <p:spPr>
            <a:xfrm>
              <a:off x="6569821" y="5022231"/>
              <a:ext cx="51581" cy="43963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376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032" y="154353"/>
            <a:ext cx="11712483" cy="1325563"/>
          </a:xfrm>
        </p:spPr>
        <p:txBody>
          <a:bodyPr/>
          <a:lstStyle/>
          <a:p>
            <a:r>
              <a:rPr lang="en-CA" b="1" dirty="0"/>
              <a:t>Bees return to restored pothole wetlands quite quickly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144" y="3000482"/>
            <a:ext cx="4161430" cy="16943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dirty="0"/>
              <a:t>Overall bees diversity returns to pre-disturbance levels within 1-4 years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169993" y="1924334"/>
            <a:ext cx="1801505" cy="428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741" t="26425" b="31483"/>
          <a:stretch/>
        </p:blipFill>
        <p:spPr>
          <a:xfrm>
            <a:off x="4473159" y="2354008"/>
            <a:ext cx="2227892" cy="3426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6102" y="6369981"/>
            <a:ext cx="26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Purvis, Vickruck et al 2020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95556"/>
          <a:stretch/>
        </p:blipFill>
        <p:spPr>
          <a:xfrm>
            <a:off x="286032" y="1706422"/>
            <a:ext cx="393831" cy="4848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3045" b="3765"/>
          <a:stretch/>
        </p:blipFill>
        <p:spPr>
          <a:xfrm>
            <a:off x="805999" y="1423543"/>
            <a:ext cx="3165499" cy="54139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3295" y="1578330"/>
            <a:ext cx="3012067" cy="250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01504" y="1595152"/>
            <a:ext cx="2043858" cy="461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19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7" y="160405"/>
            <a:ext cx="11712483" cy="1325563"/>
          </a:xfrm>
        </p:spPr>
        <p:txBody>
          <a:bodyPr/>
          <a:lstStyle/>
          <a:p>
            <a:r>
              <a:rPr lang="en-CA" b="1" dirty="0"/>
              <a:t>Bumblebees can fly further, so they come in first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166281" y="1924334"/>
            <a:ext cx="805217" cy="428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741" t="26425" b="31483"/>
          <a:stretch/>
        </p:blipFill>
        <p:spPr>
          <a:xfrm>
            <a:off x="4473159" y="2344009"/>
            <a:ext cx="2227892" cy="342604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301553" y="2584419"/>
            <a:ext cx="4161430" cy="2983868"/>
          </a:xfrm>
        </p:spPr>
        <p:txBody>
          <a:bodyPr>
            <a:normAutofit lnSpcReduction="10000"/>
          </a:bodyPr>
          <a:lstStyle/>
          <a:p>
            <a:r>
              <a:rPr lang="en-CA" sz="3200" dirty="0"/>
              <a:t>But bumblebee diversity returns even more quickly</a:t>
            </a:r>
          </a:p>
          <a:p>
            <a:pPr marL="0" indent="0">
              <a:buNone/>
            </a:pPr>
            <a:endParaRPr lang="en-CA" sz="1100" dirty="0"/>
          </a:p>
          <a:p>
            <a:r>
              <a:rPr lang="en-CA" sz="3200" dirty="0"/>
              <a:t>Large body size likely allows them to fly in sooner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3045" b="3765"/>
          <a:stretch/>
        </p:blipFill>
        <p:spPr>
          <a:xfrm>
            <a:off x="805999" y="1423543"/>
            <a:ext cx="3165499" cy="5413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95556"/>
          <a:stretch/>
        </p:blipFill>
        <p:spPr>
          <a:xfrm>
            <a:off x="286032" y="1706422"/>
            <a:ext cx="328117" cy="48482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33295" y="1578330"/>
            <a:ext cx="3012067" cy="250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66030" y="1595152"/>
            <a:ext cx="979332" cy="4614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84109-9D42-A9CF-AFBF-A706BA12655B}"/>
              </a:ext>
            </a:extLst>
          </p:cNvPr>
          <p:cNvSpPr txBox="1"/>
          <p:nvPr/>
        </p:nvSpPr>
        <p:spPr>
          <a:xfrm>
            <a:off x="9446102" y="6369981"/>
            <a:ext cx="26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Purvis, Vickruck et al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01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7" y="269589"/>
            <a:ext cx="11712483" cy="1325563"/>
          </a:xfrm>
        </p:spPr>
        <p:txBody>
          <a:bodyPr/>
          <a:lstStyle/>
          <a:p>
            <a:r>
              <a:rPr lang="en-CA" b="1" dirty="0"/>
              <a:t>Smaller-bodied bees return more slowly, but do come 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712" y="2236205"/>
            <a:ext cx="4161430" cy="3181955"/>
          </a:xfrm>
        </p:spPr>
        <p:txBody>
          <a:bodyPr>
            <a:normAutofit fontScale="92500" lnSpcReduction="10000"/>
          </a:bodyPr>
          <a:lstStyle/>
          <a:p>
            <a:r>
              <a:rPr lang="en-CA" sz="3200" dirty="0"/>
              <a:t>It takes the other species longer to recolonize restored grassland spaces</a:t>
            </a:r>
          </a:p>
          <a:p>
            <a:endParaRPr lang="en-CA" sz="1100" dirty="0"/>
          </a:p>
          <a:p>
            <a:r>
              <a:rPr lang="en-CA" sz="3200" dirty="0"/>
              <a:t>Time for cavity and twig nesting nest sites to develop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741" t="26425" b="31483"/>
          <a:stretch/>
        </p:blipFill>
        <p:spPr>
          <a:xfrm>
            <a:off x="4473159" y="2354008"/>
            <a:ext cx="2227892" cy="3426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3045" b="3765"/>
          <a:stretch/>
        </p:blipFill>
        <p:spPr>
          <a:xfrm>
            <a:off x="805999" y="1423543"/>
            <a:ext cx="3165499" cy="5413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95556"/>
          <a:stretch/>
        </p:blipFill>
        <p:spPr>
          <a:xfrm>
            <a:off x="286032" y="1706422"/>
            <a:ext cx="328117" cy="48482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33295" y="1578330"/>
            <a:ext cx="3012067" cy="250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23EECD-1D35-FB98-3687-EF485F1A25F2}"/>
              </a:ext>
            </a:extLst>
          </p:cNvPr>
          <p:cNvSpPr txBox="1"/>
          <p:nvPr/>
        </p:nvSpPr>
        <p:spPr>
          <a:xfrm>
            <a:off x="9446102" y="6369981"/>
            <a:ext cx="26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Purvis, Vickruck et al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37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8600-5DB4-D28D-D8F2-45F7EFAA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26" y="369833"/>
            <a:ext cx="10515600" cy="1325563"/>
          </a:xfrm>
        </p:spPr>
        <p:txBody>
          <a:bodyPr/>
          <a:lstStyle/>
          <a:p>
            <a:r>
              <a:rPr lang="en-CA" b="1" dirty="0"/>
              <a:t>Meta-analysis of studies from across NA, Europe and New Zealand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E8ECE5-D478-D8B2-35BF-72A1276BC2D8}"/>
              </a:ext>
            </a:extLst>
          </p:cNvPr>
          <p:cNvGrpSpPr/>
          <p:nvPr/>
        </p:nvGrpSpPr>
        <p:grpSpPr>
          <a:xfrm>
            <a:off x="761343" y="2453508"/>
            <a:ext cx="6700343" cy="3381703"/>
            <a:chOff x="880242" y="2091558"/>
            <a:chExt cx="6700343" cy="338170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342C4F-169C-9C4E-5BA1-7474BAC239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8188"/>
            <a:stretch/>
          </p:blipFill>
          <p:spPr>
            <a:xfrm>
              <a:off x="4422162" y="2091558"/>
              <a:ext cx="3158423" cy="33817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547FD6-A055-2002-33A7-E15ADF199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1724"/>
            <a:stretch/>
          </p:blipFill>
          <p:spPr>
            <a:xfrm>
              <a:off x="880242" y="2091558"/>
              <a:ext cx="3318633" cy="331075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3069105-24CE-BF12-D00D-57B2860BB9BC}"/>
              </a:ext>
            </a:extLst>
          </p:cNvPr>
          <p:cNvSpPr txBox="1"/>
          <p:nvPr/>
        </p:nvSpPr>
        <p:spPr>
          <a:xfrm>
            <a:off x="9606455" y="6308209"/>
            <a:ext cx="196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Albrecht et al 2021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9133E-FFE5-FBF5-4E8B-543E03231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390" y="1695396"/>
            <a:ext cx="3606267" cy="4128118"/>
          </a:xfrm>
        </p:spPr>
        <p:txBody>
          <a:bodyPr>
            <a:normAutofit/>
          </a:bodyPr>
          <a:lstStyle/>
          <a:p>
            <a:r>
              <a:rPr lang="en-CA" dirty="0"/>
              <a:t>The more different kinds of flowers you have, the higher the pollination services there are to the crop</a:t>
            </a:r>
          </a:p>
          <a:p>
            <a:endParaRPr lang="en-CA" sz="800" dirty="0"/>
          </a:p>
          <a:p>
            <a:r>
              <a:rPr lang="en-CA" dirty="0"/>
              <a:t>Pollination services increase rapidly with flower strip establishment</a:t>
            </a:r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9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6230" y="349777"/>
            <a:ext cx="7056784" cy="6120680"/>
            <a:chOff x="-21690" y="1844675"/>
            <a:chExt cx="6054190" cy="50133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489450"/>
              <a:ext cx="3314700" cy="2368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575" y="3357563"/>
              <a:ext cx="2817813" cy="215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 l="14122"/>
            <a:stretch>
              <a:fillRect/>
            </a:stretch>
          </p:blipFill>
          <p:spPr bwMode="auto">
            <a:xfrm>
              <a:off x="-21690" y="1844675"/>
              <a:ext cx="1984980" cy="2928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6600" y="1844675"/>
              <a:ext cx="2755900" cy="21129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 t="13548" b="11932"/>
            <a:stretch>
              <a:fillRect/>
            </a:stretch>
          </p:blipFill>
          <p:spPr bwMode="auto">
            <a:xfrm>
              <a:off x="3232150" y="5157788"/>
              <a:ext cx="2735263" cy="1700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150" y="3273425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 r="10526"/>
            <a:stretch>
              <a:fillRect/>
            </a:stretch>
          </p:blipFill>
          <p:spPr bwMode="auto">
            <a:xfrm>
              <a:off x="1763713" y="1844675"/>
              <a:ext cx="1800225" cy="1425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89071C-0DA8-4BD9-BCD2-DE0CA672170C}"/>
              </a:ext>
            </a:extLst>
          </p:cNvPr>
          <p:cNvSpPr txBox="1"/>
          <p:nvPr/>
        </p:nvSpPr>
        <p:spPr>
          <a:xfrm>
            <a:off x="7690312" y="2594205"/>
            <a:ext cx="41562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Over 930 species of wild bee in Canada</a:t>
            </a:r>
          </a:p>
          <a:p>
            <a:endParaRPr lang="en-US" sz="3800" dirty="0"/>
          </a:p>
          <a:p>
            <a:r>
              <a:rPr lang="en-US" sz="3800" dirty="0"/>
              <a:t>Most are solitary and nest in the 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27E363-DBDE-4C25-84C1-0F7CA85F9778}"/>
              </a:ext>
            </a:extLst>
          </p:cNvPr>
          <p:cNvSpPr txBox="1">
            <a:spLocks/>
          </p:cNvSpPr>
          <p:nvPr/>
        </p:nvSpPr>
        <p:spPr>
          <a:xfrm>
            <a:off x="7566627" y="557224"/>
            <a:ext cx="440361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/>
              <a:t>Wild bee diversity in Canada</a:t>
            </a:r>
          </a:p>
        </p:txBody>
      </p:sp>
    </p:spTree>
    <p:extLst>
      <p:ext uri="{BB962C8B-B14F-4D97-AF65-F5344CB8AC3E}">
        <p14:creationId xmlns:p14="http://schemas.microsoft.com/office/powerpoint/2010/main" val="3885632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BEDC-A544-E592-863A-5E1DFD4F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549"/>
            <a:ext cx="10515600" cy="1325563"/>
          </a:xfrm>
        </p:spPr>
        <p:txBody>
          <a:bodyPr/>
          <a:lstStyle/>
          <a:p>
            <a:r>
              <a:rPr lang="en-CA" b="1" dirty="0"/>
              <a:t>Pollinator plantings in North Carolina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7D463-283E-6FE1-E0BA-A1325D0C9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533" y="1707093"/>
            <a:ext cx="3606267" cy="2845857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All different types of seed mixes and locations across multiple habitat types</a:t>
            </a:r>
          </a:p>
          <a:p>
            <a:endParaRPr lang="en-CA" sz="800" dirty="0"/>
          </a:p>
          <a:p>
            <a:r>
              <a:rPr lang="en-CA" dirty="0"/>
              <a:t>Three years of sampling</a:t>
            </a:r>
          </a:p>
          <a:p>
            <a:endParaRPr lang="en-CA" sz="900" dirty="0"/>
          </a:p>
          <a:p>
            <a:r>
              <a:rPr lang="en-CA" dirty="0"/>
              <a:t>Flower diversity and cover important factors</a:t>
            </a:r>
          </a:p>
          <a:p>
            <a:endParaRPr lang="en-CA" dirty="0"/>
          </a:p>
          <a:p>
            <a:endParaRPr lang="en-CA" dirty="0"/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6263FE-43C8-B4F1-3B7D-195509C3DA85}"/>
              </a:ext>
            </a:extLst>
          </p:cNvPr>
          <p:cNvGrpSpPr/>
          <p:nvPr/>
        </p:nvGrpSpPr>
        <p:grpSpPr>
          <a:xfrm>
            <a:off x="686898" y="1401530"/>
            <a:ext cx="6573252" cy="4775433"/>
            <a:chOff x="-944691" y="728344"/>
            <a:chExt cx="8653675" cy="68629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1FA235-AE12-D32E-28BE-63CC01693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294"/>
            <a:stretch/>
          </p:blipFill>
          <p:spPr>
            <a:xfrm>
              <a:off x="5562188" y="728344"/>
              <a:ext cx="2146796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E49917-C66C-D98F-973E-B126B6D56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7555" r="29445"/>
            <a:stretch/>
          </p:blipFill>
          <p:spPr>
            <a:xfrm>
              <a:off x="1979872" y="733330"/>
              <a:ext cx="3595018" cy="6858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AB3691-A871-3AFC-C5EE-70EFFF394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2576"/>
            <a:stretch/>
          </p:blipFill>
          <p:spPr>
            <a:xfrm>
              <a:off x="-944691" y="733330"/>
              <a:ext cx="2987623" cy="6858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B74B49-52CD-FB05-3E4F-0F482A6069B8}"/>
                </a:ext>
              </a:extLst>
            </p:cNvPr>
            <p:cNvSpPr/>
            <p:nvPr/>
          </p:nvSpPr>
          <p:spPr>
            <a:xfrm>
              <a:off x="5540066" y="1909916"/>
              <a:ext cx="45719" cy="412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C70696-D4BE-06E7-36E9-151D0BD6BC5D}"/>
                </a:ext>
              </a:extLst>
            </p:cNvPr>
            <p:cNvSpPr/>
            <p:nvPr/>
          </p:nvSpPr>
          <p:spPr>
            <a:xfrm>
              <a:off x="5537610" y="3072585"/>
              <a:ext cx="45719" cy="776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D51D25-440F-CB1D-2D78-3E24016BA7AE}"/>
              </a:ext>
            </a:extLst>
          </p:cNvPr>
          <p:cNvSpPr txBox="1"/>
          <p:nvPr/>
        </p:nvSpPr>
        <p:spPr>
          <a:xfrm>
            <a:off x="7860583" y="6173494"/>
            <a:ext cx="397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Modified from Levenson and </a:t>
            </a:r>
            <a:r>
              <a:rPr lang="en-CA" dirty="0" err="1"/>
              <a:t>Tarpy</a:t>
            </a:r>
            <a:r>
              <a:rPr lang="en-CA" dirty="0"/>
              <a:t>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76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Site establishment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Best established in May but can be a bit later</a:t>
            </a:r>
          </a:p>
          <a:p>
            <a:r>
              <a:rPr lang="en-CA" dirty="0"/>
              <a:t>Mow area (depending on site)</a:t>
            </a:r>
          </a:p>
          <a:p>
            <a:r>
              <a:rPr lang="en-CA" dirty="0"/>
              <a:t>Herbicide </a:t>
            </a:r>
            <a:r>
              <a:rPr lang="en-US" dirty="0"/>
              <a:t>treatment</a:t>
            </a:r>
          </a:p>
          <a:p>
            <a:r>
              <a:rPr lang="en-CA" dirty="0"/>
              <a:t>Light tillage (recommended by Dr. McCallum)</a:t>
            </a:r>
          </a:p>
          <a:p>
            <a:r>
              <a:rPr lang="en-CA" dirty="0"/>
              <a:t>Broadcast spreader of drill (1/2 inch deep or less)</a:t>
            </a:r>
          </a:p>
          <a:p>
            <a:r>
              <a:rPr lang="en-CA" dirty="0"/>
              <a:t>Seeding rate 22 lbs/acre (25 kg/ha)</a:t>
            </a:r>
          </a:p>
          <a:p>
            <a:pPr marL="0" indent="0">
              <a:buNone/>
            </a:pPr>
            <a:r>
              <a:rPr lang="en-CA" dirty="0"/>
              <a:t>*if broadcasting half seeding rate (11 lbs/acre) and decrease spreading width to half</a:t>
            </a:r>
          </a:p>
        </p:txBody>
      </p:sp>
    </p:spTree>
    <p:extLst>
      <p:ext uri="{BB962C8B-B14F-4D97-AF65-F5344CB8AC3E}">
        <p14:creationId xmlns:p14="http://schemas.microsoft.com/office/powerpoint/2010/main" val="2184817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Site maintenance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03" y="2021568"/>
            <a:ext cx="5271797" cy="3436840"/>
          </a:xfrm>
        </p:spPr>
        <p:txBody>
          <a:bodyPr/>
          <a:lstStyle/>
          <a:p>
            <a:r>
              <a:rPr lang="en-CA" dirty="0"/>
              <a:t>Fertilization not required</a:t>
            </a:r>
          </a:p>
          <a:p>
            <a:endParaRPr lang="en-CA" sz="1000" dirty="0"/>
          </a:p>
          <a:p>
            <a:r>
              <a:rPr lang="en-CA" dirty="0"/>
              <a:t>Can mow after alsike clover finishes blooming to encourage regrowth</a:t>
            </a:r>
          </a:p>
          <a:p>
            <a:endParaRPr lang="en-CA" sz="1000" dirty="0"/>
          </a:p>
          <a:p>
            <a:r>
              <a:rPr lang="en-CA" dirty="0"/>
              <a:t>To reduce weed competition, mow 1-2 months after planting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85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46230" y="349777"/>
            <a:ext cx="7056784" cy="6120680"/>
            <a:chOff x="-21690" y="1844675"/>
            <a:chExt cx="6054190" cy="50133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489450"/>
              <a:ext cx="3314700" cy="2368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03575" y="3357563"/>
              <a:ext cx="2817813" cy="2159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 l="14122"/>
            <a:stretch>
              <a:fillRect/>
            </a:stretch>
          </p:blipFill>
          <p:spPr bwMode="auto">
            <a:xfrm>
              <a:off x="-21690" y="1844675"/>
              <a:ext cx="1984980" cy="29289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6600" y="1844675"/>
              <a:ext cx="2755900" cy="21129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 t="13548" b="11932"/>
            <a:stretch>
              <a:fillRect/>
            </a:stretch>
          </p:blipFill>
          <p:spPr bwMode="auto">
            <a:xfrm>
              <a:off x="3232150" y="5157788"/>
              <a:ext cx="2735263" cy="1700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35150" y="3273425"/>
              <a:ext cx="1524000" cy="1524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 r="10526"/>
            <a:stretch>
              <a:fillRect/>
            </a:stretch>
          </p:blipFill>
          <p:spPr bwMode="auto">
            <a:xfrm>
              <a:off x="1763713" y="1844675"/>
              <a:ext cx="1800225" cy="1425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89071C-0DA8-4BD9-BCD2-DE0CA672170C}"/>
              </a:ext>
            </a:extLst>
          </p:cNvPr>
          <p:cNvSpPr txBox="1"/>
          <p:nvPr/>
        </p:nvSpPr>
        <p:spPr>
          <a:xfrm>
            <a:off x="7690312" y="2594205"/>
            <a:ext cx="41562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Over 930 species of wild bee in Canada</a:t>
            </a:r>
          </a:p>
          <a:p>
            <a:endParaRPr lang="en-US" sz="3800" dirty="0"/>
          </a:p>
          <a:p>
            <a:r>
              <a:rPr lang="en-US" sz="3800"/>
              <a:t>Most </a:t>
            </a:r>
            <a:r>
              <a:rPr lang="en-US" sz="3800" dirty="0"/>
              <a:t>are solitary and nest in the ground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027E363-DBDE-4C25-84C1-0F7CA85F9778}"/>
              </a:ext>
            </a:extLst>
          </p:cNvPr>
          <p:cNvSpPr txBox="1">
            <a:spLocks/>
          </p:cNvSpPr>
          <p:nvPr/>
        </p:nvSpPr>
        <p:spPr>
          <a:xfrm>
            <a:off x="7566627" y="557224"/>
            <a:ext cx="440361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/>
              <a:t>Wild bee diversity in Canada</a:t>
            </a:r>
          </a:p>
        </p:txBody>
      </p:sp>
      <p:sp>
        <p:nvSpPr>
          <p:cNvPr id="4" name="AutoShape 4" descr="https://static.wixstatic.com/media/220747_ba3aced87f44493f825017188aee57ba~mv2_d_4715_2717_s_4_2.jpg/v1/fill/w_740,h_426,al_c,q_90/220747_ba3aced87f44493f825017188aee57ba~mv2_d_4715_2717_s_4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1" y="1451051"/>
            <a:ext cx="7191464" cy="41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5213" y="5272680"/>
            <a:ext cx="223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Bees In Your Backyard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9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Bee diversity in Atlantic Canada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13077"/>
            <a:ext cx="8217461" cy="539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Atlantic Maritime </a:t>
            </a:r>
            <a:r>
              <a:rPr lang="en-CA" dirty="0" err="1"/>
              <a:t>Ecozone</a:t>
            </a:r>
            <a:r>
              <a:rPr lang="en-CA" dirty="0"/>
              <a:t> – 252 species (and counting)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9055661" y="6311900"/>
            <a:ext cx="2940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Data from beesofcanada.com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61887" y="2665434"/>
            <a:ext cx="6233457" cy="2784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r>
              <a:rPr lang="en-CA" dirty="0"/>
              <a:t>177 species nest in the ground (70%)</a:t>
            </a:r>
          </a:p>
          <a:p>
            <a:r>
              <a:rPr lang="en-CA" dirty="0"/>
              <a:t>111 solitary, 61 social, 68 parasitic</a:t>
            </a:r>
          </a:p>
          <a:p>
            <a:r>
              <a:rPr lang="en-CA" dirty="0"/>
              <a:t>87 floral generalists, 21 floral specialists, 76 no reported floral associations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2" y="2450530"/>
            <a:ext cx="5358396" cy="3572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712" y="5653781"/>
            <a:ext cx="214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>
                <a:solidFill>
                  <a:schemeClr val="bg1"/>
                </a:solidFill>
              </a:rPr>
              <a:t>Megachile</a:t>
            </a:r>
            <a:r>
              <a:rPr lang="en-CA" i="1" dirty="0">
                <a:solidFill>
                  <a:schemeClr val="bg1"/>
                </a:solidFill>
              </a:rPr>
              <a:t> </a:t>
            </a:r>
            <a:r>
              <a:rPr lang="en-CA" i="1" dirty="0" err="1">
                <a:solidFill>
                  <a:schemeClr val="bg1"/>
                </a:solidFill>
              </a:rPr>
              <a:t>latimanus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48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Where do wild bees live and what do they eat?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715" y="2345634"/>
            <a:ext cx="3532588" cy="3999181"/>
          </a:xfrm>
        </p:spPr>
        <p:txBody>
          <a:bodyPr>
            <a:normAutofit/>
          </a:bodyPr>
          <a:lstStyle/>
          <a:p>
            <a:r>
              <a:rPr lang="en-CA" dirty="0"/>
              <a:t>In the ground</a:t>
            </a:r>
          </a:p>
          <a:p>
            <a:r>
              <a:rPr lang="en-CA" dirty="0"/>
              <a:t>Twigs</a:t>
            </a:r>
          </a:p>
          <a:p>
            <a:r>
              <a:rPr lang="en-CA" dirty="0"/>
              <a:t>Cracks and crevices</a:t>
            </a:r>
          </a:p>
          <a:p>
            <a:r>
              <a:rPr lang="en-CA" dirty="0"/>
              <a:t>Rotting logs</a:t>
            </a:r>
          </a:p>
          <a:p>
            <a:r>
              <a:rPr lang="en-CA" dirty="0"/>
              <a:t>Snail shells!</a:t>
            </a:r>
          </a:p>
          <a:p>
            <a:endParaRPr lang="en-CA" dirty="0"/>
          </a:p>
          <a:p>
            <a:r>
              <a:rPr lang="en-CA" dirty="0"/>
              <a:t>Eat pollen and nectar</a:t>
            </a:r>
            <a:endParaRPr lang="en-US" dirty="0"/>
          </a:p>
        </p:txBody>
      </p:sp>
      <p:pic>
        <p:nvPicPr>
          <p:cNvPr id="6" name="Picture 5" descr="IMGP0770.JPG">
            <a:extLst>
              <a:ext uri="{FF2B5EF4-FFF2-40B4-BE49-F238E27FC236}">
                <a16:creationId xmlns:a16="http://schemas.microsoft.com/office/drawing/2014/main" id="{4EC132DC-EC10-4E63-9A18-60151A85B8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28465" t="47185" r="5739" b="45508"/>
          <a:stretch>
            <a:fillRect/>
          </a:stretch>
        </p:blipFill>
        <p:spPr bwMode="auto">
          <a:xfrm rot="16200000">
            <a:off x="-2969134" y="3244933"/>
            <a:ext cx="6655856" cy="5546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2" descr="https://entomology.cals.cornell.edu/sites/entomology.cals.cornell.edu/files/resize/shared/images/photo%202-250x188.jpg">
            <a:extLst>
              <a:ext uri="{FF2B5EF4-FFF2-40B4-BE49-F238E27FC236}">
                <a16:creationId xmlns:a16="http://schemas.microsoft.com/office/drawing/2014/main" id="{03C7CE28-5729-4C59-BB0B-C5914562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02" y="1535127"/>
            <a:ext cx="3871084" cy="3156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72774" y="4414822"/>
            <a:ext cx="1143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M. Lopez-Uribe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23113" y="1263306"/>
            <a:ext cx="477078" cy="427382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38800" y="2899783"/>
            <a:ext cx="477078" cy="427382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020339" y="2625373"/>
            <a:ext cx="477078" cy="427382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291469" y="1654162"/>
            <a:ext cx="477078" cy="427382"/>
          </a:xfrm>
          <a:prstGeom prst="straightConnector1">
            <a:avLst/>
          </a:prstGeom>
          <a:ln w="53975" cmpd="sng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98" y="1782845"/>
            <a:ext cx="4253948" cy="319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7814585" y="4523428"/>
            <a:ext cx="4173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Beatriz </a:t>
            </a:r>
            <a:r>
              <a:rPr lang="en-US" sz="1200" dirty="0" err="1">
                <a:solidFill>
                  <a:schemeClr val="bg1"/>
                </a:solidFill>
              </a:rPr>
              <a:t>Moisset</a:t>
            </a:r>
            <a:r>
              <a:rPr lang="en-US" sz="1200" dirty="0">
                <a:solidFill>
                  <a:schemeClr val="bg1"/>
                </a:solidFill>
              </a:rPr>
              <a:t> -CC BY-SA 4.0, https://commons.wikimedia.org/w/index.php?curid=77002498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573173"/>
            <a:ext cx="13039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 Vickruck</a:t>
            </a:r>
          </a:p>
        </p:txBody>
      </p:sp>
      <p:pic>
        <p:nvPicPr>
          <p:cNvPr id="14" name="Picture 13" descr="IMG_0484.JPG"/>
          <p:cNvPicPr>
            <a:picLocks noChangeAspect="1"/>
          </p:cNvPicPr>
          <p:nvPr/>
        </p:nvPicPr>
        <p:blipFill>
          <a:blip r:embed="rId5" cstate="print"/>
          <a:srcRect l="18154" t="30285" r="8263" b="26375"/>
          <a:stretch>
            <a:fillRect/>
          </a:stretch>
        </p:blipFill>
        <p:spPr>
          <a:xfrm>
            <a:off x="5113175" y="4280268"/>
            <a:ext cx="6070429" cy="238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01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quash Bee Nest Location – López-Uribe Lab">
            <a:extLst>
              <a:ext uri="{FF2B5EF4-FFF2-40B4-BE49-F238E27FC236}">
                <a16:creationId xmlns:a16="http://schemas.microsoft.com/office/drawing/2014/main" id="{0848D9AD-3CA3-B5EF-FA6F-43F6D582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351" y="2656169"/>
            <a:ext cx="3676544" cy="2757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7E363-DBDE-4C25-84C1-0F7CA85F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049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Habitat requirements for wild bees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BAEB84-FB5B-4328-8F90-377832960293}"/>
              </a:ext>
            </a:extLst>
          </p:cNvPr>
          <p:cNvGrpSpPr/>
          <p:nvPr/>
        </p:nvGrpSpPr>
        <p:grpSpPr>
          <a:xfrm>
            <a:off x="3949483" y="1790125"/>
            <a:ext cx="4136570" cy="1625970"/>
            <a:chOff x="701749" y="2190307"/>
            <a:chExt cx="4136570" cy="16259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04A58B-9A48-4081-879E-74A63B483DAC}"/>
                </a:ext>
              </a:extLst>
            </p:cNvPr>
            <p:cNvSpPr txBox="1"/>
            <p:nvPr/>
          </p:nvSpPr>
          <p:spPr>
            <a:xfrm>
              <a:off x="3373238" y="3070647"/>
              <a:ext cx="14650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M. López-Uribe</a:t>
              </a:r>
            </a:p>
          </p:txBody>
        </p:sp>
        <p:pic>
          <p:nvPicPr>
            <p:cNvPr id="3076" name="Picture 4" descr="https://entomology.cals.cornell.edu/sites/entomology.cals.cornell.edu/files/resize/shared/images/photo%201-250x188.jpg">
              <a:extLst>
                <a:ext uri="{FF2B5EF4-FFF2-40B4-BE49-F238E27FC236}">
                  <a16:creationId xmlns:a16="http://schemas.microsoft.com/office/drawing/2014/main" id="{4AD6BF91-7F55-4F1F-9FF9-13EF4075AC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35" t="9200"/>
            <a:stretch/>
          </p:blipFill>
          <p:spPr bwMode="auto">
            <a:xfrm>
              <a:off x="701749" y="2190307"/>
              <a:ext cx="1906550" cy="162597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9A6D1-A3FA-4E60-A713-40BB597DBA7C}"/>
              </a:ext>
            </a:extLst>
          </p:cNvPr>
          <p:cNvGrpSpPr/>
          <p:nvPr/>
        </p:nvGrpSpPr>
        <p:grpSpPr>
          <a:xfrm>
            <a:off x="9450322" y="2656169"/>
            <a:ext cx="1448046" cy="1881649"/>
            <a:chOff x="8919000" y="3275465"/>
            <a:chExt cx="1662449" cy="212676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45CA83-229D-45F4-8EBE-C03A862F0869}"/>
                </a:ext>
              </a:extLst>
            </p:cNvPr>
            <p:cNvSpPr/>
            <p:nvPr/>
          </p:nvSpPr>
          <p:spPr>
            <a:xfrm>
              <a:off x="9800210" y="3830510"/>
              <a:ext cx="302259" cy="30081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495366E-699F-4E65-AD5B-E0841B2CA2C4}"/>
                </a:ext>
              </a:extLst>
            </p:cNvPr>
            <p:cNvCxnSpPr>
              <a:cxnSpLocks/>
              <a:stCxn id="12" idx="6"/>
            </p:cNvCxnSpPr>
            <p:nvPr/>
          </p:nvCxnSpPr>
          <p:spPr>
            <a:xfrm flipV="1">
              <a:off x="10102469" y="3874564"/>
              <a:ext cx="478980" cy="10635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D217BCC-69EA-49FE-AA1D-77D40E2351FE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8919000" y="4087270"/>
              <a:ext cx="925475" cy="131496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A81514-21D7-46F0-B644-11C334A8D62E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 flipV="1">
              <a:off x="9226793" y="3275465"/>
              <a:ext cx="617682" cy="5990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8AA2E0-1B30-40E5-A541-F00CA6A588BC}"/>
              </a:ext>
            </a:extLst>
          </p:cNvPr>
          <p:cNvSpPr txBox="1"/>
          <p:nvPr/>
        </p:nvSpPr>
        <p:spPr>
          <a:xfrm>
            <a:off x="1407104" y="5477950"/>
            <a:ext cx="1017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073A08-2AAE-4F6C-A0E1-5578BF2B8D01}"/>
              </a:ext>
            </a:extLst>
          </p:cNvPr>
          <p:cNvSpPr txBox="1"/>
          <p:nvPr/>
        </p:nvSpPr>
        <p:spPr>
          <a:xfrm>
            <a:off x="5508248" y="5541390"/>
            <a:ext cx="1368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Shelter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966107-BA4B-40AA-9091-81656FB0009D}"/>
              </a:ext>
            </a:extLst>
          </p:cNvPr>
          <p:cNvSpPr txBox="1"/>
          <p:nvPr/>
        </p:nvSpPr>
        <p:spPr>
          <a:xfrm>
            <a:off x="8797261" y="5534300"/>
            <a:ext cx="321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short commute!</a:t>
            </a:r>
          </a:p>
        </p:txBody>
      </p:sp>
      <p:pic>
        <p:nvPicPr>
          <p:cNvPr id="3078" name="Picture 6" descr="Wildflowers">
            <a:extLst>
              <a:ext uri="{FF2B5EF4-FFF2-40B4-BE49-F238E27FC236}">
                <a16:creationId xmlns:a16="http://schemas.microsoft.com/office/drawing/2014/main" id="{C094A2FF-C4FB-4A0F-BCD3-9DBFBFAA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48" y="2956392"/>
            <a:ext cx="2921907" cy="2191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cartoon flower">
            <a:extLst>
              <a:ext uri="{FF2B5EF4-FFF2-40B4-BE49-F238E27FC236}">
                <a16:creationId xmlns:a16="http://schemas.microsoft.com/office/drawing/2014/main" id="{73DE6C2F-F7FA-4C95-B016-40C36BB82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25" y="1979825"/>
            <a:ext cx="536198" cy="7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mage result for cartoon flower">
            <a:extLst>
              <a:ext uri="{FF2B5EF4-FFF2-40B4-BE49-F238E27FC236}">
                <a16:creationId xmlns:a16="http://schemas.microsoft.com/office/drawing/2014/main" id="{66C9AEDB-9AA3-4FFA-B70C-43E81CF7F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875" y="2729593"/>
            <a:ext cx="536198" cy="7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Image result for cartoon flower">
            <a:extLst>
              <a:ext uri="{FF2B5EF4-FFF2-40B4-BE49-F238E27FC236}">
                <a16:creationId xmlns:a16="http://schemas.microsoft.com/office/drawing/2014/main" id="{38560CAE-4A35-4B47-9E79-B96D4524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126" y="4162934"/>
            <a:ext cx="536198" cy="7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487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8434" y="2351490"/>
            <a:ext cx="509065" cy="43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+mj-lt"/>
              <a:buAutoNum type="arabicPeriod"/>
            </a:pPr>
            <a:endParaRPr lang="en-CA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8400121" y="3519630"/>
            <a:ext cx="2262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accent1">
                    <a:lumMod val="50000"/>
                  </a:schemeClr>
                </a:solidFill>
              </a:rPr>
              <a:t>YIELD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1116" y="1993521"/>
            <a:ext cx="2387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>
                <a:solidFill>
                  <a:srgbClr val="15682E"/>
                </a:solidFill>
              </a:rPr>
              <a:t>LANDSCAPE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326733" y="3277486"/>
            <a:ext cx="2044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000" b="1" dirty="0">
                <a:solidFill>
                  <a:srgbClr val="15682E"/>
                </a:solidFill>
              </a:rPr>
              <a:t>OFF-FIELD</a:t>
            </a:r>
          </a:p>
          <a:p>
            <a:pPr algn="r"/>
            <a:r>
              <a:rPr lang="en-CA" sz="3000" b="1" dirty="0">
                <a:solidFill>
                  <a:srgbClr val="15682E"/>
                </a:solidFill>
              </a:rPr>
              <a:t>HABITAT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18855" y="5327744"/>
            <a:ext cx="2301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000" b="1" dirty="0">
                <a:solidFill>
                  <a:srgbClr val="15682E"/>
                </a:solidFill>
              </a:rPr>
              <a:t>BENEFICIAL</a:t>
            </a:r>
          </a:p>
          <a:p>
            <a:pPr algn="r"/>
            <a:r>
              <a:rPr lang="en-CA" sz="3000" b="1" dirty="0">
                <a:solidFill>
                  <a:srgbClr val="15682E"/>
                </a:solidFill>
              </a:rPr>
              <a:t> INSECTS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469235" y="3841768"/>
            <a:ext cx="1416683" cy="19759"/>
          </a:xfrm>
          <a:prstGeom prst="straightConnector1">
            <a:avLst/>
          </a:prstGeom>
          <a:ln w="57150">
            <a:solidFill>
              <a:srgbClr val="156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566929" y="4270064"/>
            <a:ext cx="0" cy="991023"/>
          </a:xfrm>
          <a:prstGeom prst="straightConnector1">
            <a:avLst/>
          </a:prstGeom>
          <a:ln w="57150">
            <a:solidFill>
              <a:srgbClr val="15682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3" t="44501" b="11983"/>
          <a:stretch/>
        </p:blipFill>
        <p:spPr>
          <a:xfrm>
            <a:off x="3171141" y="1554916"/>
            <a:ext cx="1477006" cy="146981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118168" y="3232381"/>
            <a:ext cx="1406156" cy="1415592"/>
            <a:chOff x="1448926" y="3126047"/>
            <a:chExt cx="988370" cy="911107"/>
          </a:xfrm>
        </p:grpSpPr>
        <p:sp>
          <p:nvSpPr>
            <p:cNvPr id="111" name="Rectangle 110"/>
            <p:cNvSpPr/>
            <p:nvPr/>
          </p:nvSpPr>
          <p:spPr>
            <a:xfrm>
              <a:off x="1475907" y="3126047"/>
              <a:ext cx="961389" cy="911107"/>
            </a:xfrm>
            <a:prstGeom prst="rect">
              <a:avLst/>
            </a:prstGeom>
            <a:pattFill prst="solidDmnd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448926" y="3230771"/>
              <a:ext cx="522707" cy="637116"/>
              <a:chOff x="1566302" y="3274594"/>
              <a:chExt cx="425582" cy="518732"/>
            </a:xfrm>
          </p:grpSpPr>
          <p:sp>
            <p:nvSpPr>
              <p:cNvPr id="112" name="Freeform 111"/>
              <p:cNvSpPr/>
              <p:nvPr/>
            </p:nvSpPr>
            <p:spPr>
              <a:xfrm rot="14178342">
                <a:off x="1485569" y="3355327"/>
                <a:ext cx="518732" cy="357265"/>
              </a:xfrm>
              <a:custGeom>
                <a:avLst/>
                <a:gdLst>
                  <a:gd name="connsiteX0" fmla="*/ 444870 w 914770"/>
                  <a:gd name="connsiteY0" fmla="*/ 33033 h 630025"/>
                  <a:gd name="connsiteX1" fmla="*/ 381370 w 914770"/>
                  <a:gd name="connsiteY1" fmla="*/ 58433 h 630025"/>
                  <a:gd name="connsiteX2" fmla="*/ 317870 w 914770"/>
                  <a:gd name="connsiteY2" fmla="*/ 71133 h 630025"/>
                  <a:gd name="connsiteX3" fmla="*/ 241670 w 914770"/>
                  <a:gd name="connsiteY3" fmla="*/ 134633 h 630025"/>
                  <a:gd name="connsiteX4" fmla="*/ 228970 w 914770"/>
                  <a:gd name="connsiteY4" fmla="*/ 223533 h 630025"/>
                  <a:gd name="connsiteX5" fmla="*/ 152770 w 914770"/>
                  <a:gd name="connsiteY5" fmla="*/ 248933 h 630025"/>
                  <a:gd name="connsiteX6" fmla="*/ 51170 w 914770"/>
                  <a:gd name="connsiteY6" fmla="*/ 274333 h 630025"/>
                  <a:gd name="connsiteX7" fmla="*/ 13070 w 914770"/>
                  <a:gd name="connsiteY7" fmla="*/ 299733 h 630025"/>
                  <a:gd name="connsiteX8" fmla="*/ 370 w 914770"/>
                  <a:gd name="connsiteY8" fmla="*/ 337833 h 630025"/>
                  <a:gd name="connsiteX9" fmla="*/ 13070 w 914770"/>
                  <a:gd name="connsiteY9" fmla="*/ 502933 h 630025"/>
                  <a:gd name="connsiteX10" fmla="*/ 63870 w 914770"/>
                  <a:gd name="connsiteY10" fmla="*/ 541033 h 630025"/>
                  <a:gd name="connsiteX11" fmla="*/ 101970 w 914770"/>
                  <a:gd name="connsiteY11" fmla="*/ 566433 h 630025"/>
                  <a:gd name="connsiteX12" fmla="*/ 254370 w 914770"/>
                  <a:gd name="connsiteY12" fmla="*/ 591833 h 630025"/>
                  <a:gd name="connsiteX13" fmla="*/ 394070 w 914770"/>
                  <a:gd name="connsiteY13" fmla="*/ 604533 h 630025"/>
                  <a:gd name="connsiteX14" fmla="*/ 495670 w 914770"/>
                  <a:gd name="connsiteY14" fmla="*/ 629933 h 630025"/>
                  <a:gd name="connsiteX15" fmla="*/ 686170 w 914770"/>
                  <a:gd name="connsiteY15" fmla="*/ 591833 h 630025"/>
                  <a:gd name="connsiteX16" fmla="*/ 775070 w 914770"/>
                  <a:gd name="connsiteY16" fmla="*/ 515633 h 630025"/>
                  <a:gd name="connsiteX17" fmla="*/ 813170 w 914770"/>
                  <a:gd name="connsiteY17" fmla="*/ 477533 h 630025"/>
                  <a:gd name="connsiteX18" fmla="*/ 863970 w 914770"/>
                  <a:gd name="connsiteY18" fmla="*/ 464833 h 630025"/>
                  <a:gd name="connsiteX19" fmla="*/ 889370 w 914770"/>
                  <a:gd name="connsiteY19" fmla="*/ 426733 h 630025"/>
                  <a:gd name="connsiteX20" fmla="*/ 914770 w 914770"/>
                  <a:gd name="connsiteY20" fmla="*/ 236233 h 630025"/>
                  <a:gd name="connsiteX21" fmla="*/ 876670 w 914770"/>
                  <a:gd name="connsiteY21" fmla="*/ 71133 h 630025"/>
                  <a:gd name="connsiteX22" fmla="*/ 838570 w 914770"/>
                  <a:gd name="connsiteY22" fmla="*/ 45733 h 630025"/>
                  <a:gd name="connsiteX23" fmla="*/ 825870 w 914770"/>
                  <a:gd name="connsiteY23" fmla="*/ 7633 h 630025"/>
                  <a:gd name="connsiteX24" fmla="*/ 559170 w 914770"/>
                  <a:gd name="connsiteY24" fmla="*/ 33033 h 630025"/>
                  <a:gd name="connsiteX25" fmla="*/ 495670 w 914770"/>
                  <a:gd name="connsiteY25" fmla="*/ 20333 h 630025"/>
                  <a:gd name="connsiteX26" fmla="*/ 444870 w 914770"/>
                  <a:gd name="connsiteY26" fmla="*/ 33033 h 63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4770" h="630025">
                    <a:moveTo>
                      <a:pt x="444870" y="33033"/>
                    </a:moveTo>
                    <a:cubicBezTo>
                      <a:pt x="425820" y="39383"/>
                      <a:pt x="403206" y="51882"/>
                      <a:pt x="381370" y="58433"/>
                    </a:cubicBezTo>
                    <a:cubicBezTo>
                      <a:pt x="360695" y="64636"/>
                      <a:pt x="338081" y="63554"/>
                      <a:pt x="317870" y="71133"/>
                    </a:cubicBezTo>
                    <a:cubicBezTo>
                      <a:pt x="289580" y="81742"/>
                      <a:pt x="261435" y="114868"/>
                      <a:pt x="241670" y="134633"/>
                    </a:cubicBezTo>
                    <a:cubicBezTo>
                      <a:pt x="237437" y="164266"/>
                      <a:pt x="247348" y="199904"/>
                      <a:pt x="228970" y="223533"/>
                    </a:cubicBezTo>
                    <a:cubicBezTo>
                      <a:pt x="212532" y="244667"/>
                      <a:pt x="179024" y="243682"/>
                      <a:pt x="152770" y="248933"/>
                    </a:cubicBezTo>
                    <a:cubicBezTo>
                      <a:pt x="128618" y="253763"/>
                      <a:pt x="77205" y="261316"/>
                      <a:pt x="51170" y="274333"/>
                    </a:cubicBezTo>
                    <a:cubicBezTo>
                      <a:pt x="37518" y="281159"/>
                      <a:pt x="25770" y="291266"/>
                      <a:pt x="13070" y="299733"/>
                    </a:cubicBezTo>
                    <a:cubicBezTo>
                      <a:pt x="8837" y="312433"/>
                      <a:pt x="370" y="324446"/>
                      <a:pt x="370" y="337833"/>
                    </a:cubicBezTo>
                    <a:cubicBezTo>
                      <a:pt x="370" y="393029"/>
                      <a:pt x="-3394" y="450250"/>
                      <a:pt x="13070" y="502933"/>
                    </a:cubicBezTo>
                    <a:cubicBezTo>
                      <a:pt x="19383" y="523136"/>
                      <a:pt x="46646" y="528730"/>
                      <a:pt x="63870" y="541033"/>
                    </a:cubicBezTo>
                    <a:cubicBezTo>
                      <a:pt x="76290" y="549905"/>
                      <a:pt x="88318" y="559607"/>
                      <a:pt x="101970" y="566433"/>
                    </a:cubicBezTo>
                    <a:cubicBezTo>
                      <a:pt x="144171" y="587534"/>
                      <a:pt x="219160" y="588312"/>
                      <a:pt x="254370" y="591833"/>
                    </a:cubicBezTo>
                    <a:lnTo>
                      <a:pt x="394070" y="604533"/>
                    </a:lnTo>
                    <a:cubicBezTo>
                      <a:pt x="421284" y="613604"/>
                      <a:pt x="469617" y="631466"/>
                      <a:pt x="495670" y="629933"/>
                    </a:cubicBezTo>
                    <a:cubicBezTo>
                      <a:pt x="596216" y="624019"/>
                      <a:pt x="616123" y="615182"/>
                      <a:pt x="686170" y="591833"/>
                    </a:cubicBezTo>
                    <a:cubicBezTo>
                      <a:pt x="780710" y="497293"/>
                      <a:pt x="661025" y="613386"/>
                      <a:pt x="775070" y="515633"/>
                    </a:cubicBezTo>
                    <a:cubicBezTo>
                      <a:pt x="788707" y="503944"/>
                      <a:pt x="797576" y="486444"/>
                      <a:pt x="813170" y="477533"/>
                    </a:cubicBezTo>
                    <a:cubicBezTo>
                      <a:pt x="828325" y="468873"/>
                      <a:pt x="847037" y="469066"/>
                      <a:pt x="863970" y="464833"/>
                    </a:cubicBezTo>
                    <a:cubicBezTo>
                      <a:pt x="872437" y="452133"/>
                      <a:pt x="882544" y="440385"/>
                      <a:pt x="889370" y="426733"/>
                    </a:cubicBezTo>
                    <a:cubicBezTo>
                      <a:pt x="915308" y="374857"/>
                      <a:pt x="911933" y="270282"/>
                      <a:pt x="914770" y="236233"/>
                    </a:cubicBezTo>
                    <a:cubicBezTo>
                      <a:pt x="908139" y="169922"/>
                      <a:pt x="922947" y="117410"/>
                      <a:pt x="876670" y="71133"/>
                    </a:cubicBezTo>
                    <a:cubicBezTo>
                      <a:pt x="865877" y="60340"/>
                      <a:pt x="851270" y="54200"/>
                      <a:pt x="838570" y="45733"/>
                    </a:cubicBezTo>
                    <a:cubicBezTo>
                      <a:pt x="834337" y="33033"/>
                      <a:pt x="839183" y="9034"/>
                      <a:pt x="825870" y="7633"/>
                    </a:cubicBezTo>
                    <a:cubicBezTo>
                      <a:pt x="672625" y="-8498"/>
                      <a:pt x="654108" y="1387"/>
                      <a:pt x="559170" y="33033"/>
                    </a:cubicBezTo>
                    <a:cubicBezTo>
                      <a:pt x="538003" y="28800"/>
                      <a:pt x="516611" y="25568"/>
                      <a:pt x="495670" y="20333"/>
                    </a:cubicBezTo>
                    <a:cubicBezTo>
                      <a:pt x="482683" y="17086"/>
                      <a:pt x="463920" y="26683"/>
                      <a:pt x="444870" y="3303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350"/>
              </a:p>
            </p:txBody>
          </p:sp>
          <p:sp>
            <p:nvSpPr>
              <p:cNvPr id="113" name="Freeform 112"/>
              <p:cNvSpPr/>
              <p:nvPr/>
            </p:nvSpPr>
            <p:spPr>
              <a:xfrm rot="14178342">
                <a:off x="1542279" y="3389506"/>
                <a:ext cx="392807" cy="270536"/>
              </a:xfrm>
              <a:custGeom>
                <a:avLst/>
                <a:gdLst>
                  <a:gd name="connsiteX0" fmla="*/ 444870 w 914770"/>
                  <a:gd name="connsiteY0" fmla="*/ 33033 h 630025"/>
                  <a:gd name="connsiteX1" fmla="*/ 381370 w 914770"/>
                  <a:gd name="connsiteY1" fmla="*/ 58433 h 630025"/>
                  <a:gd name="connsiteX2" fmla="*/ 317870 w 914770"/>
                  <a:gd name="connsiteY2" fmla="*/ 71133 h 630025"/>
                  <a:gd name="connsiteX3" fmla="*/ 241670 w 914770"/>
                  <a:gd name="connsiteY3" fmla="*/ 134633 h 630025"/>
                  <a:gd name="connsiteX4" fmla="*/ 228970 w 914770"/>
                  <a:gd name="connsiteY4" fmla="*/ 223533 h 630025"/>
                  <a:gd name="connsiteX5" fmla="*/ 152770 w 914770"/>
                  <a:gd name="connsiteY5" fmla="*/ 248933 h 630025"/>
                  <a:gd name="connsiteX6" fmla="*/ 51170 w 914770"/>
                  <a:gd name="connsiteY6" fmla="*/ 274333 h 630025"/>
                  <a:gd name="connsiteX7" fmla="*/ 13070 w 914770"/>
                  <a:gd name="connsiteY7" fmla="*/ 299733 h 630025"/>
                  <a:gd name="connsiteX8" fmla="*/ 370 w 914770"/>
                  <a:gd name="connsiteY8" fmla="*/ 337833 h 630025"/>
                  <a:gd name="connsiteX9" fmla="*/ 13070 w 914770"/>
                  <a:gd name="connsiteY9" fmla="*/ 502933 h 630025"/>
                  <a:gd name="connsiteX10" fmla="*/ 63870 w 914770"/>
                  <a:gd name="connsiteY10" fmla="*/ 541033 h 630025"/>
                  <a:gd name="connsiteX11" fmla="*/ 101970 w 914770"/>
                  <a:gd name="connsiteY11" fmla="*/ 566433 h 630025"/>
                  <a:gd name="connsiteX12" fmla="*/ 254370 w 914770"/>
                  <a:gd name="connsiteY12" fmla="*/ 591833 h 630025"/>
                  <a:gd name="connsiteX13" fmla="*/ 394070 w 914770"/>
                  <a:gd name="connsiteY13" fmla="*/ 604533 h 630025"/>
                  <a:gd name="connsiteX14" fmla="*/ 495670 w 914770"/>
                  <a:gd name="connsiteY14" fmla="*/ 629933 h 630025"/>
                  <a:gd name="connsiteX15" fmla="*/ 686170 w 914770"/>
                  <a:gd name="connsiteY15" fmla="*/ 591833 h 630025"/>
                  <a:gd name="connsiteX16" fmla="*/ 775070 w 914770"/>
                  <a:gd name="connsiteY16" fmla="*/ 515633 h 630025"/>
                  <a:gd name="connsiteX17" fmla="*/ 813170 w 914770"/>
                  <a:gd name="connsiteY17" fmla="*/ 477533 h 630025"/>
                  <a:gd name="connsiteX18" fmla="*/ 863970 w 914770"/>
                  <a:gd name="connsiteY18" fmla="*/ 464833 h 630025"/>
                  <a:gd name="connsiteX19" fmla="*/ 889370 w 914770"/>
                  <a:gd name="connsiteY19" fmla="*/ 426733 h 630025"/>
                  <a:gd name="connsiteX20" fmla="*/ 914770 w 914770"/>
                  <a:gd name="connsiteY20" fmla="*/ 236233 h 630025"/>
                  <a:gd name="connsiteX21" fmla="*/ 876670 w 914770"/>
                  <a:gd name="connsiteY21" fmla="*/ 71133 h 630025"/>
                  <a:gd name="connsiteX22" fmla="*/ 838570 w 914770"/>
                  <a:gd name="connsiteY22" fmla="*/ 45733 h 630025"/>
                  <a:gd name="connsiteX23" fmla="*/ 825870 w 914770"/>
                  <a:gd name="connsiteY23" fmla="*/ 7633 h 630025"/>
                  <a:gd name="connsiteX24" fmla="*/ 559170 w 914770"/>
                  <a:gd name="connsiteY24" fmla="*/ 33033 h 630025"/>
                  <a:gd name="connsiteX25" fmla="*/ 495670 w 914770"/>
                  <a:gd name="connsiteY25" fmla="*/ 20333 h 630025"/>
                  <a:gd name="connsiteX26" fmla="*/ 444870 w 914770"/>
                  <a:gd name="connsiteY26" fmla="*/ 33033 h 63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14770" h="630025">
                    <a:moveTo>
                      <a:pt x="444870" y="33033"/>
                    </a:moveTo>
                    <a:cubicBezTo>
                      <a:pt x="425820" y="39383"/>
                      <a:pt x="403206" y="51882"/>
                      <a:pt x="381370" y="58433"/>
                    </a:cubicBezTo>
                    <a:cubicBezTo>
                      <a:pt x="360695" y="64636"/>
                      <a:pt x="338081" y="63554"/>
                      <a:pt x="317870" y="71133"/>
                    </a:cubicBezTo>
                    <a:cubicBezTo>
                      <a:pt x="289580" y="81742"/>
                      <a:pt x="261435" y="114868"/>
                      <a:pt x="241670" y="134633"/>
                    </a:cubicBezTo>
                    <a:cubicBezTo>
                      <a:pt x="237437" y="164266"/>
                      <a:pt x="247348" y="199904"/>
                      <a:pt x="228970" y="223533"/>
                    </a:cubicBezTo>
                    <a:cubicBezTo>
                      <a:pt x="212532" y="244667"/>
                      <a:pt x="179024" y="243682"/>
                      <a:pt x="152770" y="248933"/>
                    </a:cubicBezTo>
                    <a:cubicBezTo>
                      <a:pt x="128618" y="253763"/>
                      <a:pt x="77205" y="261316"/>
                      <a:pt x="51170" y="274333"/>
                    </a:cubicBezTo>
                    <a:cubicBezTo>
                      <a:pt x="37518" y="281159"/>
                      <a:pt x="25770" y="291266"/>
                      <a:pt x="13070" y="299733"/>
                    </a:cubicBezTo>
                    <a:cubicBezTo>
                      <a:pt x="8837" y="312433"/>
                      <a:pt x="370" y="324446"/>
                      <a:pt x="370" y="337833"/>
                    </a:cubicBezTo>
                    <a:cubicBezTo>
                      <a:pt x="370" y="393029"/>
                      <a:pt x="-3394" y="450250"/>
                      <a:pt x="13070" y="502933"/>
                    </a:cubicBezTo>
                    <a:cubicBezTo>
                      <a:pt x="19383" y="523136"/>
                      <a:pt x="46646" y="528730"/>
                      <a:pt x="63870" y="541033"/>
                    </a:cubicBezTo>
                    <a:cubicBezTo>
                      <a:pt x="76290" y="549905"/>
                      <a:pt x="88318" y="559607"/>
                      <a:pt x="101970" y="566433"/>
                    </a:cubicBezTo>
                    <a:cubicBezTo>
                      <a:pt x="144171" y="587534"/>
                      <a:pt x="219160" y="588312"/>
                      <a:pt x="254370" y="591833"/>
                    </a:cubicBezTo>
                    <a:lnTo>
                      <a:pt x="394070" y="604533"/>
                    </a:lnTo>
                    <a:cubicBezTo>
                      <a:pt x="421284" y="613604"/>
                      <a:pt x="469617" y="631466"/>
                      <a:pt x="495670" y="629933"/>
                    </a:cubicBezTo>
                    <a:cubicBezTo>
                      <a:pt x="596216" y="624019"/>
                      <a:pt x="616123" y="615182"/>
                      <a:pt x="686170" y="591833"/>
                    </a:cubicBezTo>
                    <a:cubicBezTo>
                      <a:pt x="780710" y="497293"/>
                      <a:pt x="661025" y="613386"/>
                      <a:pt x="775070" y="515633"/>
                    </a:cubicBezTo>
                    <a:cubicBezTo>
                      <a:pt x="788707" y="503944"/>
                      <a:pt x="797576" y="486444"/>
                      <a:pt x="813170" y="477533"/>
                    </a:cubicBezTo>
                    <a:cubicBezTo>
                      <a:pt x="828325" y="468873"/>
                      <a:pt x="847037" y="469066"/>
                      <a:pt x="863970" y="464833"/>
                    </a:cubicBezTo>
                    <a:cubicBezTo>
                      <a:pt x="872437" y="452133"/>
                      <a:pt x="882544" y="440385"/>
                      <a:pt x="889370" y="426733"/>
                    </a:cubicBezTo>
                    <a:cubicBezTo>
                      <a:pt x="915308" y="374857"/>
                      <a:pt x="911933" y="270282"/>
                      <a:pt x="914770" y="236233"/>
                    </a:cubicBezTo>
                    <a:cubicBezTo>
                      <a:pt x="908139" y="169922"/>
                      <a:pt x="922947" y="117410"/>
                      <a:pt x="876670" y="71133"/>
                    </a:cubicBezTo>
                    <a:cubicBezTo>
                      <a:pt x="865877" y="60340"/>
                      <a:pt x="851270" y="54200"/>
                      <a:pt x="838570" y="45733"/>
                    </a:cubicBezTo>
                    <a:cubicBezTo>
                      <a:pt x="834337" y="33033"/>
                      <a:pt x="839183" y="9034"/>
                      <a:pt x="825870" y="7633"/>
                    </a:cubicBezTo>
                    <a:cubicBezTo>
                      <a:pt x="672625" y="-8498"/>
                      <a:pt x="654108" y="1387"/>
                      <a:pt x="559170" y="33033"/>
                    </a:cubicBezTo>
                    <a:cubicBezTo>
                      <a:pt x="538003" y="28800"/>
                      <a:pt x="516611" y="25568"/>
                      <a:pt x="495670" y="20333"/>
                    </a:cubicBezTo>
                    <a:cubicBezTo>
                      <a:pt x="482683" y="17086"/>
                      <a:pt x="463920" y="26683"/>
                      <a:pt x="444870" y="33033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1350"/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1624355" y="3393087"/>
                <a:ext cx="367529" cy="325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350" dirty="0"/>
                  <a:t>W</a:t>
                </a:r>
              </a:p>
            </p:txBody>
          </p:sp>
        </p:grpSp>
      </p:grpSp>
      <p:sp>
        <p:nvSpPr>
          <p:cNvPr id="34" name="Freeform 33"/>
          <p:cNvSpPr/>
          <p:nvPr/>
        </p:nvSpPr>
        <p:spPr>
          <a:xfrm rot="562602">
            <a:off x="1517087" y="2434080"/>
            <a:ext cx="1423768" cy="3287744"/>
          </a:xfrm>
          <a:custGeom>
            <a:avLst/>
            <a:gdLst>
              <a:gd name="connsiteX0" fmla="*/ 534869 w 634457"/>
              <a:gd name="connsiteY0" fmla="*/ 0 h 3413156"/>
              <a:gd name="connsiteX1" fmla="*/ 714 w 634457"/>
              <a:gd name="connsiteY1" fmla="*/ 1638677 h 3413156"/>
              <a:gd name="connsiteX2" fmla="*/ 634457 w 634457"/>
              <a:gd name="connsiteY2" fmla="*/ 3413156 h 341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457" h="3413156">
                <a:moveTo>
                  <a:pt x="534869" y="0"/>
                </a:moveTo>
                <a:cubicBezTo>
                  <a:pt x="259492" y="534909"/>
                  <a:pt x="-15884" y="1069818"/>
                  <a:pt x="714" y="1638677"/>
                </a:cubicBezTo>
                <a:cubicBezTo>
                  <a:pt x="17312" y="2207536"/>
                  <a:pt x="325884" y="2810346"/>
                  <a:pt x="634457" y="3413156"/>
                </a:cubicBezTo>
              </a:path>
            </a:pathLst>
          </a:custGeom>
          <a:noFill/>
          <a:ln w="53975">
            <a:solidFill>
              <a:srgbClr val="15682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29" name="Freeform 128"/>
          <p:cNvSpPr/>
          <p:nvPr/>
        </p:nvSpPr>
        <p:spPr>
          <a:xfrm rot="14161574">
            <a:off x="8081927" y="3985313"/>
            <a:ext cx="386203" cy="2190406"/>
          </a:xfrm>
          <a:custGeom>
            <a:avLst/>
            <a:gdLst>
              <a:gd name="connsiteX0" fmla="*/ 534869 w 634457"/>
              <a:gd name="connsiteY0" fmla="*/ 0 h 3413156"/>
              <a:gd name="connsiteX1" fmla="*/ 714 w 634457"/>
              <a:gd name="connsiteY1" fmla="*/ 1638677 h 3413156"/>
              <a:gd name="connsiteX2" fmla="*/ 634457 w 634457"/>
              <a:gd name="connsiteY2" fmla="*/ 3413156 h 341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457" h="3413156">
                <a:moveTo>
                  <a:pt x="534869" y="0"/>
                </a:moveTo>
                <a:cubicBezTo>
                  <a:pt x="259492" y="534909"/>
                  <a:pt x="-15884" y="1069818"/>
                  <a:pt x="714" y="1638677"/>
                </a:cubicBezTo>
                <a:cubicBezTo>
                  <a:pt x="17312" y="2207536"/>
                  <a:pt x="325884" y="2810346"/>
                  <a:pt x="634457" y="3413156"/>
                </a:cubicBezTo>
              </a:path>
            </a:pathLst>
          </a:custGeom>
          <a:noFill/>
          <a:ln w="53975">
            <a:solidFill>
              <a:srgbClr val="15682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31" name="Freeform 130"/>
          <p:cNvSpPr/>
          <p:nvPr/>
        </p:nvSpPr>
        <p:spPr>
          <a:xfrm rot="17572761" flipH="1">
            <a:off x="8018277" y="1794556"/>
            <a:ext cx="236810" cy="1956077"/>
          </a:xfrm>
          <a:custGeom>
            <a:avLst/>
            <a:gdLst>
              <a:gd name="connsiteX0" fmla="*/ 534869 w 634457"/>
              <a:gd name="connsiteY0" fmla="*/ 0 h 3413156"/>
              <a:gd name="connsiteX1" fmla="*/ 714 w 634457"/>
              <a:gd name="connsiteY1" fmla="*/ 1638677 h 3413156"/>
              <a:gd name="connsiteX2" fmla="*/ 634457 w 634457"/>
              <a:gd name="connsiteY2" fmla="*/ 3413156 h 3413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4457" h="3413156">
                <a:moveTo>
                  <a:pt x="534869" y="0"/>
                </a:moveTo>
                <a:cubicBezTo>
                  <a:pt x="259492" y="534909"/>
                  <a:pt x="-15884" y="1069818"/>
                  <a:pt x="714" y="1638677"/>
                </a:cubicBezTo>
                <a:cubicBezTo>
                  <a:pt x="17312" y="2207536"/>
                  <a:pt x="325884" y="2810346"/>
                  <a:pt x="634457" y="3413156"/>
                </a:cubicBezTo>
              </a:path>
            </a:pathLst>
          </a:custGeom>
          <a:noFill/>
          <a:ln w="53975">
            <a:solidFill>
              <a:srgbClr val="15682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grpSp>
        <p:nvGrpSpPr>
          <p:cNvPr id="3" name="Group 2"/>
          <p:cNvGrpSpPr/>
          <p:nvPr/>
        </p:nvGrpSpPr>
        <p:grpSpPr>
          <a:xfrm>
            <a:off x="2781300" y="4935185"/>
            <a:ext cx="1762041" cy="1786290"/>
            <a:chOff x="450042" y="5103362"/>
            <a:chExt cx="2050731" cy="1644940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8668">
              <a:off x="1713802" y="5392588"/>
              <a:ext cx="786971" cy="786971"/>
            </a:xfrm>
            <a:prstGeom prst="rect">
              <a:avLst/>
            </a:prstGeom>
          </p:spPr>
        </p:pic>
        <p:pic>
          <p:nvPicPr>
            <p:cNvPr id="2050" name="Picture 2" descr="Image result for wolf spider vector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43353">
              <a:off x="991773" y="5716253"/>
              <a:ext cx="1032049" cy="1032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File:Carabidae.sv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4380">
              <a:off x="1134284" y="5103362"/>
              <a:ext cx="714004" cy="71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Image result for daddy long legs vector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42" y="5620516"/>
              <a:ext cx="912734" cy="611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FDFE25C2-0608-488B-857A-F1700F441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7"/>
            <a:ext cx="10994572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/>
              <a:t>Biodiversity and ecosystem services</a:t>
            </a:r>
          </a:p>
        </p:txBody>
      </p:sp>
      <p:pic>
        <p:nvPicPr>
          <p:cNvPr id="1026" name="Picture 2" descr="http://www.nbwildblue.ca/wp-content/uploads/2018/06/bnbb-header-log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6"/>
          <a:stretch/>
        </p:blipFill>
        <p:spPr bwMode="auto">
          <a:xfrm>
            <a:off x="9079175" y="3415538"/>
            <a:ext cx="3112825" cy="107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3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39EECA-029F-7D69-E451-C8A88E63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372" y="3721775"/>
            <a:ext cx="5057429" cy="2398713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/>
              <a:t>The value of wild bees in agriculture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3C43A-286A-1593-8BAB-11CEE722C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89" b="2440"/>
          <a:stretch/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124C-E527-1BEC-125F-9A96BB344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8173" y="3703975"/>
            <a:ext cx="6409977" cy="2658725"/>
          </a:xfrm>
        </p:spPr>
        <p:txBody>
          <a:bodyPr anchor="ctr">
            <a:normAutofit/>
          </a:bodyPr>
          <a:lstStyle/>
          <a:p>
            <a:pPr lvl="1"/>
            <a:r>
              <a:rPr lang="en-CA" sz="2300" dirty="0"/>
              <a:t>Bees nesting at the periphery pollinate crops</a:t>
            </a:r>
          </a:p>
          <a:p>
            <a:pPr lvl="1"/>
            <a:endParaRPr lang="en-CA" sz="800" dirty="0"/>
          </a:p>
          <a:p>
            <a:pPr lvl="1"/>
            <a:r>
              <a:rPr lang="en-CA" sz="2300" dirty="0"/>
              <a:t>Many species more efficient pollinators than honeybees</a:t>
            </a:r>
          </a:p>
          <a:p>
            <a:pPr lvl="1"/>
            <a:endParaRPr lang="en-CA" sz="800" dirty="0"/>
          </a:p>
          <a:p>
            <a:pPr lvl="1"/>
            <a:r>
              <a:rPr lang="en-CA" sz="2300" dirty="0"/>
              <a:t>Wild bee pollination is free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203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CS">
    <a:dk1>
      <a:sysClr val="windowText" lastClr="000000"/>
    </a:dk1>
    <a:lt1>
      <a:sysClr val="window" lastClr="FFFFFF"/>
    </a:lt1>
    <a:dk2>
      <a:srgbClr val="3D5445"/>
    </a:dk2>
    <a:lt2>
      <a:srgbClr val="E7E6E6"/>
    </a:lt2>
    <a:accent1>
      <a:srgbClr val="3D5445"/>
    </a:accent1>
    <a:accent2>
      <a:srgbClr val="8AA343"/>
    </a:accent2>
    <a:accent3>
      <a:srgbClr val="CBBF40"/>
    </a:accent3>
    <a:accent4>
      <a:srgbClr val="189F92"/>
    </a:accent4>
    <a:accent5>
      <a:srgbClr val="867460"/>
    </a:accent5>
    <a:accent6>
      <a:srgbClr val="424143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CS">
    <a:dk1>
      <a:sysClr val="windowText" lastClr="000000"/>
    </a:dk1>
    <a:lt1>
      <a:sysClr val="window" lastClr="FFFFFF"/>
    </a:lt1>
    <a:dk2>
      <a:srgbClr val="3D5445"/>
    </a:dk2>
    <a:lt2>
      <a:srgbClr val="E7E6E6"/>
    </a:lt2>
    <a:accent1>
      <a:srgbClr val="3D5445"/>
    </a:accent1>
    <a:accent2>
      <a:srgbClr val="8AA343"/>
    </a:accent2>
    <a:accent3>
      <a:srgbClr val="CBBF40"/>
    </a:accent3>
    <a:accent4>
      <a:srgbClr val="189F92"/>
    </a:accent4>
    <a:accent5>
      <a:srgbClr val="867460"/>
    </a:accent5>
    <a:accent6>
      <a:srgbClr val="424143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ACS">
    <a:dk1>
      <a:sysClr val="windowText" lastClr="000000"/>
    </a:dk1>
    <a:lt1>
      <a:sysClr val="window" lastClr="FFFFFF"/>
    </a:lt1>
    <a:dk2>
      <a:srgbClr val="3D5445"/>
    </a:dk2>
    <a:lt2>
      <a:srgbClr val="E7E6E6"/>
    </a:lt2>
    <a:accent1>
      <a:srgbClr val="3D5445"/>
    </a:accent1>
    <a:accent2>
      <a:srgbClr val="8AA343"/>
    </a:accent2>
    <a:accent3>
      <a:srgbClr val="CBBF40"/>
    </a:accent3>
    <a:accent4>
      <a:srgbClr val="189F92"/>
    </a:accent4>
    <a:accent5>
      <a:srgbClr val="867460"/>
    </a:accent5>
    <a:accent6>
      <a:srgbClr val="424143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ACS">
    <a:dk1>
      <a:sysClr val="windowText" lastClr="000000"/>
    </a:dk1>
    <a:lt1>
      <a:sysClr val="window" lastClr="FFFFFF"/>
    </a:lt1>
    <a:dk2>
      <a:srgbClr val="3D5445"/>
    </a:dk2>
    <a:lt2>
      <a:srgbClr val="E7E6E6"/>
    </a:lt2>
    <a:accent1>
      <a:srgbClr val="3D5445"/>
    </a:accent1>
    <a:accent2>
      <a:srgbClr val="8AA343"/>
    </a:accent2>
    <a:accent3>
      <a:srgbClr val="CBBF40"/>
    </a:accent3>
    <a:accent4>
      <a:srgbClr val="189F92"/>
    </a:accent4>
    <a:accent5>
      <a:srgbClr val="867460"/>
    </a:accent5>
    <a:accent6>
      <a:srgbClr val="424143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ACS">
    <a:dk1>
      <a:sysClr val="windowText" lastClr="000000"/>
    </a:dk1>
    <a:lt1>
      <a:sysClr val="window" lastClr="FFFFFF"/>
    </a:lt1>
    <a:dk2>
      <a:srgbClr val="3D5445"/>
    </a:dk2>
    <a:lt2>
      <a:srgbClr val="E7E6E6"/>
    </a:lt2>
    <a:accent1>
      <a:srgbClr val="3D5445"/>
    </a:accent1>
    <a:accent2>
      <a:srgbClr val="8AA343"/>
    </a:accent2>
    <a:accent3>
      <a:srgbClr val="CBBF40"/>
    </a:accent3>
    <a:accent4>
      <a:srgbClr val="189F92"/>
    </a:accent4>
    <a:accent5>
      <a:srgbClr val="867460"/>
    </a:accent5>
    <a:accent6>
      <a:srgbClr val="424143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11323</TotalTime>
  <Words>1101</Words>
  <Application>Microsoft Office PowerPoint</Application>
  <PresentationFormat>Widescreen</PresentationFormat>
  <Paragraphs>222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Promoting wild bees in agricultural spaces</vt:lpstr>
      <vt:lpstr>What is a wild bee?</vt:lpstr>
      <vt:lpstr>PowerPoint Presentation</vt:lpstr>
      <vt:lpstr>PowerPoint Presentation</vt:lpstr>
      <vt:lpstr>Bee diversity in Atlantic Canada</vt:lpstr>
      <vt:lpstr>Where do wild bees live and what do they eat?</vt:lpstr>
      <vt:lpstr>Habitat requirements for wild bees</vt:lpstr>
      <vt:lpstr>Biodiversity and ecosystem services</vt:lpstr>
      <vt:lpstr>The value of wild bees in agriculture</vt:lpstr>
      <vt:lpstr>Habitat that is good for pollinators is good for lots of other things too</vt:lpstr>
      <vt:lpstr>Challenges for wild bees in agriculture</vt:lpstr>
      <vt:lpstr>Wild bee abundance and diversity decreases further away from where their nest is located</vt:lpstr>
      <vt:lpstr>At the community level, a lot of what we know comes from Prairie systems</vt:lpstr>
      <vt:lpstr>How does landscape type influence the wild bee community in NB?</vt:lpstr>
      <vt:lpstr>Disturbed sites had higher species richness than forest or wetland</vt:lpstr>
      <vt:lpstr>Bees often use floral resources we don’t think about, like potato flowers!</vt:lpstr>
      <vt:lpstr>Wild bees collect potato pollen, and fly it back to other places</vt:lpstr>
      <vt:lpstr>What do we think it means? (so far at least)</vt:lpstr>
      <vt:lpstr>Ways to promote wild bee diversity – pollinator strips </vt:lpstr>
      <vt:lpstr>Selecting a site</vt:lpstr>
      <vt:lpstr>Selecting a seed mix</vt:lpstr>
      <vt:lpstr>One option - Developed for the Maritimes</vt:lpstr>
      <vt:lpstr>Agricultural Climate Solutions New Brunswick</vt:lpstr>
      <vt:lpstr>Thank you!</vt:lpstr>
      <vt:lpstr>Evidence from the Canadian prairies</vt:lpstr>
      <vt:lpstr>Bees return to restored pothole wetlands quite quickly</vt:lpstr>
      <vt:lpstr>Bumblebees can fly further, so they come in first</vt:lpstr>
      <vt:lpstr>Smaller-bodied bees return more slowly, but do come back</vt:lpstr>
      <vt:lpstr>Meta-analysis of studies from across NA, Europe and New Zealand</vt:lpstr>
      <vt:lpstr>Pollinator plantings in North Carolina</vt:lpstr>
      <vt:lpstr>Site establishment</vt:lpstr>
      <vt:lpstr>Site maintenance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wild bees in Canadian grasslands</dc:title>
  <dc:creator>Vickruck, Jessica</dc:creator>
  <cp:lastModifiedBy>Vickruck, Jess (AAFC/AAC) (she - her / elle)</cp:lastModifiedBy>
  <cp:revision>35</cp:revision>
  <dcterms:created xsi:type="dcterms:W3CDTF">2021-12-02T18:31:45Z</dcterms:created>
  <dcterms:modified xsi:type="dcterms:W3CDTF">2023-03-15T19:30:13Z</dcterms:modified>
</cp:coreProperties>
</file>